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4" r:id="rId2"/>
  </p:sldMasterIdLst>
  <p:notesMasterIdLst>
    <p:notesMasterId r:id="rId26"/>
  </p:notesMasterIdLst>
  <p:sldIdLst>
    <p:sldId id="277" r:id="rId3"/>
    <p:sldId id="433" r:id="rId4"/>
    <p:sldId id="432" r:id="rId5"/>
    <p:sldId id="258" r:id="rId6"/>
    <p:sldId id="259" r:id="rId7"/>
    <p:sldId id="260" r:id="rId8"/>
    <p:sldId id="261" r:id="rId9"/>
    <p:sldId id="262" r:id="rId10"/>
    <p:sldId id="263" r:id="rId11"/>
    <p:sldId id="264" r:id="rId12"/>
    <p:sldId id="265" r:id="rId13"/>
    <p:sldId id="266" r:id="rId14"/>
    <p:sldId id="267" r:id="rId15"/>
    <p:sldId id="270" r:id="rId16"/>
    <p:sldId id="271" r:id="rId17"/>
    <p:sldId id="272" r:id="rId18"/>
    <p:sldId id="273" r:id="rId19"/>
    <p:sldId id="274" r:id="rId20"/>
    <p:sldId id="275" r:id="rId21"/>
    <p:sldId id="276" r:id="rId22"/>
    <p:sldId id="279" r:id="rId23"/>
    <p:sldId id="430" r:id="rId24"/>
    <p:sldId id="278" r:id="rId25"/>
  </p:sldIdLst>
  <p:sldSz cx="9144000" cy="5143500" type="screen16x9"/>
  <p:notesSz cx="6858000" cy="9144000"/>
  <p:defaultTextStyle>
    <a:defPPr>
      <a:defRPr lang="en-US"/>
    </a:defPPr>
    <a:lvl1pPr algn="l" defTabSz="911225"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4025" indent="1588" algn="l" defTabSz="911225"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1225" indent="1588" algn="l" defTabSz="911225"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68425" indent="1588" algn="l" defTabSz="911225"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5625" indent="1588" algn="l" defTabSz="911225"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868" autoAdjust="0"/>
  </p:normalViewPr>
  <p:slideViewPr>
    <p:cSldViewPr>
      <p:cViewPr varScale="1">
        <p:scale>
          <a:sx n="69" d="100"/>
          <a:sy n="69" d="100"/>
        </p:scale>
        <p:origin x="1224" y="4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ata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ata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64BA6E5-0DDC-461D-BBE6-5787214719B0}"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9E3239F4-3359-4BDB-A1DA-83EA69360341}">
      <dgm:prSet/>
      <dgm:spPr/>
      <dgm:t>
        <a:bodyPr/>
        <a:lstStyle/>
        <a:p>
          <a:r>
            <a:rPr lang="en-GB" dirty="0"/>
            <a:t>What would your closest friends and family say were your strengths?</a:t>
          </a:r>
          <a:endParaRPr lang="en-US" dirty="0"/>
        </a:p>
      </dgm:t>
    </dgm:pt>
    <dgm:pt modelId="{AA124756-46E4-423A-A700-F5E55E56118F}" type="parTrans" cxnId="{73257B65-B0ED-4ABD-855A-FD5FF469E699}">
      <dgm:prSet/>
      <dgm:spPr/>
      <dgm:t>
        <a:bodyPr/>
        <a:lstStyle/>
        <a:p>
          <a:endParaRPr lang="en-US"/>
        </a:p>
      </dgm:t>
    </dgm:pt>
    <dgm:pt modelId="{D5EBDB6C-0D1A-4F71-8FA3-9E1DE5EDDB93}" type="sibTrans" cxnId="{73257B65-B0ED-4ABD-855A-FD5FF469E699}">
      <dgm:prSet/>
      <dgm:spPr/>
      <dgm:t>
        <a:bodyPr/>
        <a:lstStyle/>
        <a:p>
          <a:endParaRPr lang="en-US"/>
        </a:p>
      </dgm:t>
    </dgm:pt>
    <dgm:pt modelId="{AE206815-7E27-4EC0-9589-93B167EB97DA}">
      <dgm:prSet/>
      <dgm:spPr/>
      <dgm:t>
        <a:bodyPr/>
        <a:lstStyle/>
        <a:p>
          <a:r>
            <a:rPr lang="en-GB" dirty="0"/>
            <a:t>Make a list</a:t>
          </a:r>
          <a:endParaRPr lang="en-US" dirty="0"/>
        </a:p>
      </dgm:t>
    </dgm:pt>
    <dgm:pt modelId="{9F1ADDFD-32A4-4903-AF4E-6EF16B0DB8D6}" type="parTrans" cxnId="{76A7420B-1F35-48C9-8615-3DE4B503A1C9}">
      <dgm:prSet/>
      <dgm:spPr/>
      <dgm:t>
        <a:bodyPr/>
        <a:lstStyle/>
        <a:p>
          <a:endParaRPr lang="en-US"/>
        </a:p>
      </dgm:t>
    </dgm:pt>
    <dgm:pt modelId="{1C19CCBB-FC33-4911-A6EB-EB937FFCBA30}" type="sibTrans" cxnId="{76A7420B-1F35-48C9-8615-3DE4B503A1C9}">
      <dgm:prSet/>
      <dgm:spPr/>
      <dgm:t>
        <a:bodyPr/>
        <a:lstStyle/>
        <a:p>
          <a:endParaRPr lang="en-US"/>
        </a:p>
      </dgm:t>
    </dgm:pt>
    <dgm:pt modelId="{F4F0D903-64C0-4EC3-BF56-284B601DD04C}">
      <dgm:prSet/>
      <dgm:spPr/>
      <dgm:t>
        <a:bodyPr/>
        <a:lstStyle/>
        <a:p>
          <a:r>
            <a:rPr lang="en-GB" dirty="0"/>
            <a:t>Consider how you use them </a:t>
          </a:r>
          <a:endParaRPr lang="en-US" dirty="0"/>
        </a:p>
      </dgm:t>
    </dgm:pt>
    <dgm:pt modelId="{B1ECE427-A27E-4357-ABB1-2E39341DE1B5}" type="parTrans" cxnId="{AA709FDC-8138-4ACE-85DA-EB019A6BF6EA}">
      <dgm:prSet/>
      <dgm:spPr/>
      <dgm:t>
        <a:bodyPr/>
        <a:lstStyle/>
        <a:p>
          <a:endParaRPr lang="en-US"/>
        </a:p>
      </dgm:t>
    </dgm:pt>
    <dgm:pt modelId="{9535D570-C0A0-48EA-B3D2-2CB3BA6F46EB}" type="sibTrans" cxnId="{AA709FDC-8138-4ACE-85DA-EB019A6BF6EA}">
      <dgm:prSet/>
      <dgm:spPr/>
      <dgm:t>
        <a:bodyPr/>
        <a:lstStyle/>
        <a:p>
          <a:endParaRPr lang="en-US"/>
        </a:p>
      </dgm:t>
    </dgm:pt>
    <dgm:pt modelId="{1157CEF4-84F4-4A28-8775-F921D53955D7}">
      <dgm:prSet/>
      <dgm:spPr/>
      <dgm:t>
        <a:bodyPr/>
        <a:lstStyle/>
        <a:p>
          <a:r>
            <a:rPr lang="en-GB"/>
            <a:t>How can you use them more? </a:t>
          </a:r>
          <a:endParaRPr lang="en-US"/>
        </a:p>
      </dgm:t>
    </dgm:pt>
    <dgm:pt modelId="{76610718-F631-49B1-807A-C7E129D45061}" type="parTrans" cxnId="{B40A402A-F699-42A4-8FF4-989CDE23893C}">
      <dgm:prSet/>
      <dgm:spPr/>
      <dgm:t>
        <a:bodyPr/>
        <a:lstStyle/>
        <a:p>
          <a:endParaRPr lang="en-US"/>
        </a:p>
      </dgm:t>
    </dgm:pt>
    <dgm:pt modelId="{213EEE4C-1FD9-4C5F-A918-16AF3DA0B0AF}" type="sibTrans" cxnId="{B40A402A-F699-42A4-8FF4-989CDE23893C}">
      <dgm:prSet/>
      <dgm:spPr/>
      <dgm:t>
        <a:bodyPr/>
        <a:lstStyle/>
        <a:p>
          <a:endParaRPr lang="en-US"/>
        </a:p>
      </dgm:t>
    </dgm:pt>
    <dgm:pt modelId="{E11E94BD-F77B-434C-AC87-0F6664A0CBAB}" type="pres">
      <dgm:prSet presAssocID="{A64BA6E5-0DDC-461D-BBE6-5787214719B0}" presName="root" presStyleCnt="0">
        <dgm:presLayoutVars>
          <dgm:dir/>
          <dgm:resizeHandles val="exact"/>
        </dgm:presLayoutVars>
      </dgm:prSet>
      <dgm:spPr/>
    </dgm:pt>
    <dgm:pt modelId="{A47F9566-BBA0-44AF-B8B6-D4946C680731}" type="pres">
      <dgm:prSet presAssocID="{9E3239F4-3359-4BDB-A1DA-83EA69360341}" presName="compNode" presStyleCnt="0"/>
      <dgm:spPr/>
    </dgm:pt>
    <dgm:pt modelId="{3AC7F7B7-7898-49A2-9FA9-2ED105B66AF9}" type="pres">
      <dgm:prSet presAssocID="{9E3239F4-3359-4BDB-A1DA-83EA69360341}" presName="bgRect" presStyleLbl="bgShp" presStyleIdx="0" presStyleCnt="4"/>
      <dgm:spPr/>
    </dgm:pt>
    <dgm:pt modelId="{535CE14C-4C85-4BED-BBDC-08F4735B4E1F}" type="pres">
      <dgm:prSet presAssocID="{9E3239F4-3359-4BDB-A1DA-83EA69360341}" presName="iconRect" presStyleLbl="node1" presStyleIdx="0" presStyleCnt="4"/>
      <dgm:spPr>
        <a:blipFill rotWithShape="1">
          <a:blip xmlns:r="http://schemas.openxmlformats.org/officeDocument/2006/relationships" r:embed="rId1"/>
          <a:stretch>
            <a:fillRect/>
          </a:stretch>
        </a:blipFill>
        <a:ln>
          <a:noFill/>
        </a:ln>
      </dgm:spPr>
      <dgm:extLst>
        <a:ext uri="{E40237B7-FDA0-4F09-8148-C483321AD2D9}">
          <dgm14:cNvPr xmlns:dgm14="http://schemas.microsoft.com/office/drawing/2010/diagram" id="0" name="" descr="Dumbbell"/>
        </a:ext>
      </dgm:extLst>
    </dgm:pt>
    <dgm:pt modelId="{79B0FE7D-44E5-43CD-A0D8-E631755B0EA5}" type="pres">
      <dgm:prSet presAssocID="{9E3239F4-3359-4BDB-A1DA-83EA69360341}" presName="spaceRect" presStyleCnt="0"/>
      <dgm:spPr/>
    </dgm:pt>
    <dgm:pt modelId="{4D7C78B9-4960-4538-AEAD-B8ED19E66535}" type="pres">
      <dgm:prSet presAssocID="{9E3239F4-3359-4BDB-A1DA-83EA69360341}" presName="parTx" presStyleLbl="revTx" presStyleIdx="0" presStyleCnt="4">
        <dgm:presLayoutVars>
          <dgm:chMax val="0"/>
          <dgm:chPref val="0"/>
        </dgm:presLayoutVars>
      </dgm:prSet>
      <dgm:spPr/>
    </dgm:pt>
    <dgm:pt modelId="{1895D5D3-5A25-4F39-80D3-4A408A1E5986}" type="pres">
      <dgm:prSet presAssocID="{D5EBDB6C-0D1A-4F71-8FA3-9E1DE5EDDB93}" presName="sibTrans" presStyleCnt="0"/>
      <dgm:spPr/>
    </dgm:pt>
    <dgm:pt modelId="{4C7417EF-4B2E-4F60-8030-3389C91A06A1}" type="pres">
      <dgm:prSet presAssocID="{AE206815-7E27-4EC0-9589-93B167EB97DA}" presName="compNode" presStyleCnt="0"/>
      <dgm:spPr/>
    </dgm:pt>
    <dgm:pt modelId="{49BEB7CD-D1EA-4168-81E8-D208CE4C1EEE}" type="pres">
      <dgm:prSet presAssocID="{AE206815-7E27-4EC0-9589-93B167EB97DA}" presName="bgRect" presStyleLbl="bgShp" presStyleIdx="1" presStyleCnt="4"/>
      <dgm:spPr/>
    </dgm:pt>
    <dgm:pt modelId="{182BE93D-8D4A-4DF0-A4A3-8350E9894406}" type="pres">
      <dgm:prSet presAssocID="{AE206815-7E27-4EC0-9589-93B167EB97DA}" presName="iconRect" presStyleLbl="node1" presStyleIdx="1" presStyleCnt="4"/>
      <dgm:spPr>
        <a:blipFill rotWithShape="1">
          <a:blip xmlns:r="http://schemas.openxmlformats.org/officeDocument/2006/relationships" r:embed="rId2"/>
          <a:stretch>
            <a:fillRect/>
          </a:stretch>
        </a:blipFill>
        <a:ln>
          <a:noFill/>
        </a:ln>
      </dgm:spPr>
    </dgm:pt>
    <dgm:pt modelId="{23FC5E3E-43E7-4A85-9C2C-83E269F8C39A}" type="pres">
      <dgm:prSet presAssocID="{AE206815-7E27-4EC0-9589-93B167EB97DA}" presName="spaceRect" presStyleCnt="0"/>
      <dgm:spPr/>
    </dgm:pt>
    <dgm:pt modelId="{5F8DD176-598D-4518-949F-2B6AEF89F7AD}" type="pres">
      <dgm:prSet presAssocID="{AE206815-7E27-4EC0-9589-93B167EB97DA}" presName="parTx" presStyleLbl="revTx" presStyleIdx="1" presStyleCnt="4">
        <dgm:presLayoutVars>
          <dgm:chMax val="0"/>
          <dgm:chPref val="0"/>
        </dgm:presLayoutVars>
      </dgm:prSet>
      <dgm:spPr/>
    </dgm:pt>
    <dgm:pt modelId="{AD2753C6-7CFC-4495-81B0-30187180A66B}" type="pres">
      <dgm:prSet presAssocID="{1C19CCBB-FC33-4911-A6EB-EB937FFCBA30}" presName="sibTrans" presStyleCnt="0"/>
      <dgm:spPr/>
    </dgm:pt>
    <dgm:pt modelId="{3005A373-1B2E-4293-AF0F-5AD115716800}" type="pres">
      <dgm:prSet presAssocID="{F4F0D903-64C0-4EC3-BF56-284B601DD04C}" presName="compNode" presStyleCnt="0"/>
      <dgm:spPr/>
    </dgm:pt>
    <dgm:pt modelId="{B53CC926-2255-4A64-8AB8-8DDA9E61AE38}" type="pres">
      <dgm:prSet presAssocID="{F4F0D903-64C0-4EC3-BF56-284B601DD04C}" presName="bgRect" presStyleLbl="bgShp" presStyleIdx="2" presStyleCnt="4"/>
      <dgm:spPr/>
    </dgm:pt>
    <dgm:pt modelId="{702DAED6-5687-435B-BA59-339BD7339681}" type="pres">
      <dgm:prSet presAssocID="{F4F0D903-64C0-4EC3-BF56-284B601DD04C}" presName="icon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Person with Idea"/>
        </a:ext>
      </dgm:extLst>
    </dgm:pt>
    <dgm:pt modelId="{9F547D45-32D6-4806-960E-2871C70F6B2E}" type="pres">
      <dgm:prSet presAssocID="{F4F0D903-64C0-4EC3-BF56-284B601DD04C}" presName="spaceRect" presStyleCnt="0"/>
      <dgm:spPr/>
    </dgm:pt>
    <dgm:pt modelId="{CEFB24BF-BC25-421E-891A-611DD37120E0}" type="pres">
      <dgm:prSet presAssocID="{F4F0D903-64C0-4EC3-BF56-284B601DD04C}" presName="parTx" presStyleLbl="revTx" presStyleIdx="2" presStyleCnt="4">
        <dgm:presLayoutVars>
          <dgm:chMax val="0"/>
          <dgm:chPref val="0"/>
        </dgm:presLayoutVars>
      </dgm:prSet>
      <dgm:spPr/>
    </dgm:pt>
    <dgm:pt modelId="{8B9AC858-5ABA-419D-B21C-DBB7A5E18CEB}" type="pres">
      <dgm:prSet presAssocID="{9535D570-C0A0-48EA-B3D2-2CB3BA6F46EB}" presName="sibTrans" presStyleCnt="0"/>
      <dgm:spPr/>
    </dgm:pt>
    <dgm:pt modelId="{99EF7D2A-E83D-47DD-8AA0-F096EA8AC932}" type="pres">
      <dgm:prSet presAssocID="{1157CEF4-84F4-4A28-8775-F921D53955D7}" presName="compNode" presStyleCnt="0"/>
      <dgm:spPr/>
    </dgm:pt>
    <dgm:pt modelId="{60C8D84B-9C3C-4544-8554-2413E2E10542}" type="pres">
      <dgm:prSet presAssocID="{1157CEF4-84F4-4A28-8775-F921D53955D7}" presName="bgRect" presStyleLbl="bgShp" presStyleIdx="3" presStyleCnt="4"/>
      <dgm:spPr/>
    </dgm:pt>
    <dgm:pt modelId="{58B498AB-40DB-4D6A-B51B-83F7D8AD39AF}" type="pres">
      <dgm:prSet presAssocID="{1157CEF4-84F4-4A28-8775-F921D53955D7}" presName="iconRect"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Light Bulb and Gear"/>
        </a:ext>
      </dgm:extLst>
    </dgm:pt>
    <dgm:pt modelId="{77A96317-A4B1-4CE7-BF62-ED8644660AC0}" type="pres">
      <dgm:prSet presAssocID="{1157CEF4-84F4-4A28-8775-F921D53955D7}" presName="spaceRect" presStyleCnt="0"/>
      <dgm:spPr/>
    </dgm:pt>
    <dgm:pt modelId="{0C72039D-35CD-45D1-87BE-AFBCDAEBC8ED}" type="pres">
      <dgm:prSet presAssocID="{1157CEF4-84F4-4A28-8775-F921D53955D7}" presName="parTx" presStyleLbl="revTx" presStyleIdx="3" presStyleCnt="4">
        <dgm:presLayoutVars>
          <dgm:chMax val="0"/>
          <dgm:chPref val="0"/>
        </dgm:presLayoutVars>
      </dgm:prSet>
      <dgm:spPr/>
    </dgm:pt>
  </dgm:ptLst>
  <dgm:cxnLst>
    <dgm:cxn modelId="{76A7420B-1F35-48C9-8615-3DE4B503A1C9}" srcId="{A64BA6E5-0DDC-461D-BBE6-5787214719B0}" destId="{AE206815-7E27-4EC0-9589-93B167EB97DA}" srcOrd="1" destOrd="0" parTransId="{9F1ADDFD-32A4-4903-AF4E-6EF16B0DB8D6}" sibTransId="{1C19CCBB-FC33-4911-A6EB-EB937FFCBA30}"/>
    <dgm:cxn modelId="{34580A15-DAD2-48D3-A717-BC9D648E00CF}" type="presOf" srcId="{F4F0D903-64C0-4EC3-BF56-284B601DD04C}" destId="{CEFB24BF-BC25-421E-891A-611DD37120E0}" srcOrd="0" destOrd="0" presId="urn:microsoft.com/office/officeart/2018/2/layout/IconVerticalSolidList"/>
    <dgm:cxn modelId="{0CE1C322-377D-4DDC-AB15-00D624A504BB}" type="presOf" srcId="{1157CEF4-84F4-4A28-8775-F921D53955D7}" destId="{0C72039D-35CD-45D1-87BE-AFBCDAEBC8ED}" srcOrd="0" destOrd="0" presId="urn:microsoft.com/office/officeart/2018/2/layout/IconVerticalSolidList"/>
    <dgm:cxn modelId="{B40A402A-F699-42A4-8FF4-989CDE23893C}" srcId="{A64BA6E5-0DDC-461D-BBE6-5787214719B0}" destId="{1157CEF4-84F4-4A28-8775-F921D53955D7}" srcOrd="3" destOrd="0" parTransId="{76610718-F631-49B1-807A-C7E129D45061}" sibTransId="{213EEE4C-1FD9-4C5F-A918-16AF3DA0B0AF}"/>
    <dgm:cxn modelId="{73257B65-B0ED-4ABD-855A-FD5FF469E699}" srcId="{A64BA6E5-0DDC-461D-BBE6-5787214719B0}" destId="{9E3239F4-3359-4BDB-A1DA-83EA69360341}" srcOrd="0" destOrd="0" parTransId="{AA124756-46E4-423A-A700-F5E55E56118F}" sibTransId="{D5EBDB6C-0D1A-4F71-8FA3-9E1DE5EDDB93}"/>
    <dgm:cxn modelId="{AC5841A5-37B3-412E-A874-ED1143A94FBC}" type="presOf" srcId="{AE206815-7E27-4EC0-9589-93B167EB97DA}" destId="{5F8DD176-598D-4518-949F-2B6AEF89F7AD}" srcOrd="0" destOrd="0" presId="urn:microsoft.com/office/officeart/2018/2/layout/IconVerticalSolidList"/>
    <dgm:cxn modelId="{DD0008AC-5AA6-4FF6-AE03-34DBF186B0E4}" type="presOf" srcId="{9E3239F4-3359-4BDB-A1DA-83EA69360341}" destId="{4D7C78B9-4960-4538-AEAD-B8ED19E66535}" srcOrd="0" destOrd="0" presId="urn:microsoft.com/office/officeart/2018/2/layout/IconVerticalSolidList"/>
    <dgm:cxn modelId="{9F3B37CD-23ED-4269-88A9-094235163690}" type="presOf" srcId="{A64BA6E5-0DDC-461D-BBE6-5787214719B0}" destId="{E11E94BD-F77B-434C-AC87-0F6664A0CBAB}" srcOrd="0" destOrd="0" presId="urn:microsoft.com/office/officeart/2018/2/layout/IconVerticalSolidList"/>
    <dgm:cxn modelId="{AA709FDC-8138-4ACE-85DA-EB019A6BF6EA}" srcId="{A64BA6E5-0DDC-461D-BBE6-5787214719B0}" destId="{F4F0D903-64C0-4EC3-BF56-284B601DD04C}" srcOrd="2" destOrd="0" parTransId="{B1ECE427-A27E-4357-ABB1-2E39341DE1B5}" sibTransId="{9535D570-C0A0-48EA-B3D2-2CB3BA6F46EB}"/>
    <dgm:cxn modelId="{BFE58520-8724-416E-97FD-6671809D79DB}" type="presParOf" srcId="{E11E94BD-F77B-434C-AC87-0F6664A0CBAB}" destId="{A47F9566-BBA0-44AF-B8B6-D4946C680731}" srcOrd="0" destOrd="0" presId="urn:microsoft.com/office/officeart/2018/2/layout/IconVerticalSolidList"/>
    <dgm:cxn modelId="{EBBFE7BD-21A2-455E-BCBB-7D54F042A78E}" type="presParOf" srcId="{A47F9566-BBA0-44AF-B8B6-D4946C680731}" destId="{3AC7F7B7-7898-49A2-9FA9-2ED105B66AF9}" srcOrd="0" destOrd="0" presId="urn:microsoft.com/office/officeart/2018/2/layout/IconVerticalSolidList"/>
    <dgm:cxn modelId="{47238B29-C993-427C-B077-24E91C08771C}" type="presParOf" srcId="{A47F9566-BBA0-44AF-B8B6-D4946C680731}" destId="{535CE14C-4C85-4BED-BBDC-08F4735B4E1F}" srcOrd="1" destOrd="0" presId="urn:microsoft.com/office/officeart/2018/2/layout/IconVerticalSolidList"/>
    <dgm:cxn modelId="{35A4F283-4F79-4C91-9B45-0EDAB09FE680}" type="presParOf" srcId="{A47F9566-BBA0-44AF-B8B6-D4946C680731}" destId="{79B0FE7D-44E5-43CD-A0D8-E631755B0EA5}" srcOrd="2" destOrd="0" presId="urn:microsoft.com/office/officeart/2018/2/layout/IconVerticalSolidList"/>
    <dgm:cxn modelId="{838495A5-49AA-4654-8981-24DAFE1B4B74}" type="presParOf" srcId="{A47F9566-BBA0-44AF-B8B6-D4946C680731}" destId="{4D7C78B9-4960-4538-AEAD-B8ED19E66535}" srcOrd="3" destOrd="0" presId="urn:microsoft.com/office/officeart/2018/2/layout/IconVerticalSolidList"/>
    <dgm:cxn modelId="{87DDE9F4-B799-44C8-95E2-CDBBE0EFF42D}" type="presParOf" srcId="{E11E94BD-F77B-434C-AC87-0F6664A0CBAB}" destId="{1895D5D3-5A25-4F39-80D3-4A408A1E5986}" srcOrd="1" destOrd="0" presId="urn:microsoft.com/office/officeart/2018/2/layout/IconVerticalSolidList"/>
    <dgm:cxn modelId="{E1D73083-D454-422D-9B35-66F041D140E1}" type="presParOf" srcId="{E11E94BD-F77B-434C-AC87-0F6664A0CBAB}" destId="{4C7417EF-4B2E-4F60-8030-3389C91A06A1}" srcOrd="2" destOrd="0" presId="urn:microsoft.com/office/officeart/2018/2/layout/IconVerticalSolidList"/>
    <dgm:cxn modelId="{75E5189C-202C-4E75-9C2B-D5FF315D6DF0}" type="presParOf" srcId="{4C7417EF-4B2E-4F60-8030-3389C91A06A1}" destId="{49BEB7CD-D1EA-4168-81E8-D208CE4C1EEE}" srcOrd="0" destOrd="0" presId="urn:microsoft.com/office/officeart/2018/2/layout/IconVerticalSolidList"/>
    <dgm:cxn modelId="{21BA8F2D-A1FB-4AB8-9339-F054BFC037D8}" type="presParOf" srcId="{4C7417EF-4B2E-4F60-8030-3389C91A06A1}" destId="{182BE93D-8D4A-4DF0-A4A3-8350E9894406}" srcOrd="1" destOrd="0" presId="urn:microsoft.com/office/officeart/2018/2/layout/IconVerticalSolidList"/>
    <dgm:cxn modelId="{1A0CA662-06A9-489A-A2C3-00E5A0920A2A}" type="presParOf" srcId="{4C7417EF-4B2E-4F60-8030-3389C91A06A1}" destId="{23FC5E3E-43E7-4A85-9C2C-83E269F8C39A}" srcOrd="2" destOrd="0" presId="urn:microsoft.com/office/officeart/2018/2/layout/IconVerticalSolidList"/>
    <dgm:cxn modelId="{B3BCB22B-B31F-42D2-A9A8-B7391EEA0E9A}" type="presParOf" srcId="{4C7417EF-4B2E-4F60-8030-3389C91A06A1}" destId="{5F8DD176-598D-4518-949F-2B6AEF89F7AD}" srcOrd="3" destOrd="0" presId="urn:microsoft.com/office/officeart/2018/2/layout/IconVerticalSolidList"/>
    <dgm:cxn modelId="{CC773D01-961B-41E7-9938-EB9731FB57B3}" type="presParOf" srcId="{E11E94BD-F77B-434C-AC87-0F6664A0CBAB}" destId="{AD2753C6-7CFC-4495-81B0-30187180A66B}" srcOrd="3" destOrd="0" presId="urn:microsoft.com/office/officeart/2018/2/layout/IconVerticalSolidList"/>
    <dgm:cxn modelId="{F5B9B4E3-E37F-42C9-A415-461FD3D3036C}" type="presParOf" srcId="{E11E94BD-F77B-434C-AC87-0F6664A0CBAB}" destId="{3005A373-1B2E-4293-AF0F-5AD115716800}" srcOrd="4" destOrd="0" presId="urn:microsoft.com/office/officeart/2018/2/layout/IconVerticalSolidList"/>
    <dgm:cxn modelId="{D06EBC12-BB24-48FE-929A-6731BCCFF631}" type="presParOf" srcId="{3005A373-1B2E-4293-AF0F-5AD115716800}" destId="{B53CC926-2255-4A64-8AB8-8DDA9E61AE38}" srcOrd="0" destOrd="0" presId="urn:microsoft.com/office/officeart/2018/2/layout/IconVerticalSolidList"/>
    <dgm:cxn modelId="{6CD73772-9826-4DC8-96A1-1BCBD0D11A49}" type="presParOf" srcId="{3005A373-1B2E-4293-AF0F-5AD115716800}" destId="{702DAED6-5687-435B-BA59-339BD7339681}" srcOrd="1" destOrd="0" presId="urn:microsoft.com/office/officeart/2018/2/layout/IconVerticalSolidList"/>
    <dgm:cxn modelId="{579F3F2B-173F-4442-91EA-EC33C0EDDB5C}" type="presParOf" srcId="{3005A373-1B2E-4293-AF0F-5AD115716800}" destId="{9F547D45-32D6-4806-960E-2871C70F6B2E}" srcOrd="2" destOrd="0" presId="urn:microsoft.com/office/officeart/2018/2/layout/IconVerticalSolidList"/>
    <dgm:cxn modelId="{CFD931DA-C5A0-4D11-8939-2FF34903696E}" type="presParOf" srcId="{3005A373-1B2E-4293-AF0F-5AD115716800}" destId="{CEFB24BF-BC25-421E-891A-611DD37120E0}" srcOrd="3" destOrd="0" presId="urn:microsoft.com/office/officeart/2018/2/layout/IconVerticalSolidList"/>
    <dgm:cxn modelId="{5F2A6E1B-D7D2-4FEA-B2B4-BC77C0804794}" type="presParOf" srcId="{E11E94BD-F77B-434C-AC87-0F6664A0CBAB}" destId="{8B9AC858-5ABA-419D-B21C-DBB7A5E18CEB}" srcOrd="5" destOrd="0" presId="urn:microsoft.com/office/officeart/2018/2/layout/IconVerticalSolidList"/>
    <dgm:cxn modelId="{98A7C56F-6CF3-49EC-AF4F-EA69141811A7}" type="presParOf" srcId="{E11E94BD-F77B-434C-AC87-0F6664A0CBAB}" destId="{99EF7D2A-E83D-47DD-8AA0-F096EA8AC932}" srcOrd="6" destOrd="0" presId="urn:microsoft.com/office/officeart/2018/2/layout/IconVerticalSolidList"/>
    <dgm:cxn modelId="{906A634C-B05A-4A14-8D8B-754E05F443B7}" type="presParOf" srcId="{99EF7D2A-E83D-47DD-8AA0-F096EA8AC932}" destId="{60C8D84B-9C3C-4544-8554-2413E2E10542}" srcOrd="0" destOrd="0" presId="urn:microsoft.com/office/officeart/2018/2/layout/IconVerticalSolidList"/>
    <dgm:cxn modelId="{2BEB9429-CCE9-48B4-8363-6D5790078AE5}" type="presParOf" srcId="{99EF7D2A-E83D-47DD-8AA0-F096EA8AC932}" destId="{58B498AB-40DB-4D6A-B51B-83F7D8AD39AF}" srcOrd="1" destOrd="0" presId="urn:microsoft.com/office/officeart/2018/2/layout/IconVerticalSolidList"/>
    <dgm:cxn modelId="{8624EB4F-A8BB-4440-BF34-4C1BCA197992}" type="presParOf" srcId="{99EF7D2A-E83D-47DD-8AA0-F096EA8AC932}" destId="{77A96317-A4B1-4CE7-BF62-ED8644660AC0}" srcOrd="2" destOrd="0" presId="urn:microsoft.com/office/officeart/2018/2/layout/IconVerticalSolidList"/>
    <dgm:cxn modelId="{AC0763AF-ED13-44DC-877C-BA6780398276}" type="presParOf" srcId="{99EF7D2A-E83D-47DD-8AA0-F096EA8AC932}" destId="{0C72039D-35CD-45D1-87BE-AFBCDAEBC8E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96D38B-B73C-44DE-AB13-A0219D0A4477}"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59F95A9B-4396-4A63-B8DE-24E7D025C002}">
      <dgm:prSet/>
      <dgm:spPr/>
      <dgm:t>
        <a:bodyPr/>
        <a:lstStyle/>
        <a:p>
          <a:r>
            <a:rPr lang="en-GB"/>
            <a:t>Increase our peripheral vision </a:t>
          </a:r>
          <a:endParaRPr lang="en-US"/>
        </a:p>
      </dgm:t>
    </dgm:pt>
    <dgm:pt modelId="{3D1917CB-7F31-46F6-BE84-9BDE9278E6FD}" type="parTrans" cxnId="{4111C269-5CE0-41E8-8E07-020862DD9DD9}">
      <dgm:prSet/>
      <dgm:spPr/>
      <dgm:t>
        <a:bodyPr/>
        <a:lstStyle/>
        <a:p>
          <a:endParaRPr lang="en-US"/>
        </a:p>
      </dgm:t>
    </dgm:pt>
    <dgm:pt modelId="{A20F88BB-524E-4C13-BED4-F76BE7BC10C5}" type="sibTrans" cxnId="{4111C269-5CE0-41E8-8E07-020862DD9DD9}">
      <dgm:prSet/>
      <dgm:spPr/>
      <dgm:t>
        <a:bodyPr/>
        <a:lstStyle/>
        <a:p>
          <a:endParaRPr lang="en-US"/>
        </a:p>
      </dgm:t>
    </dgm:pt>
    <dgm:pt modelId="{00B8DED4-FF9E-4F1F-8504-F9D84C1130EB}">
      <dgm:prSet/>
      <dgm:spPr/>
      <dgm:t>
        <a:bodyPr/>
        <a:lstStyle/>
        <a:p>
          <a:r>
            <a:rPr lang="en-GB"/>
            <a:t>We connect ideas better, more creative </a:t>
          </a:r>
          <a:endParaRPr lang="en-US"/>
        </a:p>
      </dgm:t>
    </dgm:pt>
    <dgm:pt modelId="{C00730AC-EA1C-4C77-A375-0EB98B1CB6D4}" type="parTrans" cxnId="{1A14D489-E26A-48D4-AC7E-62FCBC413574}">
      <dgm:prSet/>
      <dgm:spPr/>
      <dgm:t>
        <a:bodyPr/>
        <a:lstStyle/>
        <a:p>
          <a:endParaRPr lang="en-US"/>
        </a:p>
      </dgm:t>
    </dgm:pt>
    <dgm:pt modelId="{4C7603A7-F586-4508-96C5-9976A8265F35}" type="sibTrans" cxnId="{1A14D489-E26A-48D4-AC7E-62FCBC413574}">
      <dgm:prSet/>
      <dgm:spPr/>
      <dgm:t>
        <a:bodyPr/>
        <a:lstStyle/>
        <a:p>
          <a:endParaRPr lang="en-US"/>
        </a:p>
      </dgm:t>
    </dgm:pt>
    <dgm:pt modelId="{DD5211C4-BE01-48DA-8B23-09F7B2A3DB1F}">
      <dgm:prSet/>
      <dgm:spPr/>
      <dgm:t>
        <a:bodyPr/>
        <a:lstStyle/>
        <a:p>
          <a:r>
            <a:rPr lang="en-GB"/>
            <a:t>We connect with people better </a:t>
          </a:r>
          <a:endParaRPr lang="en-US"/>
        </a:p>
      </dgm:t>
    </dgm:pt>
    <dgm:pt modelId="{FFAF1F95-D8BA-424A-B51C-76894F85F63B}" type="parTrans" cxnId="{A58211AD-9294-4CB0-8207-D1951D1CB0D5}">
      <dgm:prSet/>
      <dgm:spPr/>
      <dgm:t>
        <a:bodyPr/>
        <a:lstStyle/>
        <a:p>
          <a:endParaRPr lang="en-US"/>
        </a:p>
      </dgm:t>
    </dgm:pt>
    <dgm:pt modelId="{8E2CF86C-AD5B-4E4E-B759-11C3847D480A}" type="sibTrans" cxnId="{A58211AD-9294-4CB0-8207-D1951D1CB0D5}">
      <dgm:prSet/>
      <dgm:spPr/>
      <dgm:t>
        <a:bodyPr/>
        <a:lstStyle/>
        <a:p>
          <a:endParaRPr lang="en-US"/>
        </a:p>
      </dgm:t>
    </dgm:pt>
    <dgm:pt modelId="{2FEAE8C1-4E9C-432C-8976-52AFB98FCE28}">
      <dgm:prSet/>
      <dgm:spPr/>
      <dgm:t>
        <a:bodyPr/>
        <a:lstStyle/>
        <a:p>
          <a:r>
            <a:rPr lang="en-GB"/>
            <a:t>Improve decision-making </a:t>
          </a:r>
          <a:endParaRPr lang="en-US"/>
        </a:p>
      </dgm:t>
    </dgm:pt>
    <dgm:pt modelId="{A82811C1-E254-4AC7-8F07-ECC607E73A25}" type="parTrans" cxnId="{894484C4-C40D-4163-B040-2965D057A65D}">
      <dgm:prSet/>
      <dgm:spPr/>
      <dgm:t>
        <a:bodyPr/>
        <a:lstStyle/>
        <a:p>
          <a:endParaRPr lang="en-US"/>
        </a:p>
      </dgm:t>
    </dgm:pt>
    <dgm:pt modelId="{C495B18F-1585-4CE3-81BA-9CDBB5715342}" type="sibTrans" cxnId="{894484C4-C40D-4163-B040-2965D057A65D}">
      <dgm:prSet/>
      <dgm:spPr/>
      <dgm:t>
        <a:bodyPr/>
        <a:lstStyle/>
        <a:p>
          <a:endParaRPr lang="en-US"/>
        </a:p>
      </dgm:t>
    </dgm:pt>
    <dgm:pt modelId="{D92223B0-9D38-437A-BEE3-4B06A4334290}">
      <dgm:prSet/>
      <dgm:spPr/>
      <dgm:t>
        <a:bodyPr/>
        <a:lstStyle/>
        <a:p>
          <a:r>
            <a:rPr lang="en-GB"/>
            <a:t>Increase a sense of “we” v “me” </a:t>
          </a:r>
          <a:endParaRPr lang="en-US"/>
        </a:p>
      </dgm:t>
    </dgm:pt>
    <dgm:pt modelId="{6E18C787-6578-4CAD-B79F-81A912E073A1}" type="parTrans" cxnId="{60E71FE1-5E57-4EC2-99FF-B17EC33672CD}">
      <dgm:prSet/>
      <dgm:spPr/>
      <dgm:t>
        <a:bodyPr/>
        <a:lstStyle/>
        <a:p>
          <a:endParaRPr lang="en-US"/>
        </a:p>
      </dgm:t>
    </dgm:pt>
    <dgm:pt modelId="{B5EE6EC5-51F5-429B-A521-DFFFF1833C2B}" type="sibTrans" cxnId="{60E71FE1-5E57-4EC2-99FF-B17EC33672CD}">
      <dgm:prSet/>
      <dgm:spPr/>
      <dgm:t>
        <a:bodyPr/>
        <a:lstStyle/>
        <a:p>
          <a:endParaRPr lang="en-US"/>
        </a:p>
      </dgm:t>
    </dgm:pt>
    <dgm:pt modelId="{D82D0189-8435-47A0-98FA-5A127CD85705}" type="pres">
      <dgm:prSet presAssocID="{CC96D38B-B73C-44DE-AB13-A0219D0A4477}" presName="root" presStyleCnt="0">
        <dgm:presLayoutVars>
          <dgm:dir/>
          <dgm:resizeHandles val="exact"/>
        </dgm:presLayoutVars>
      </dgm:prSet>
      <dgm:spPr/>
    </dgm:pt>
    <dgm:pt modelId="{758FD09A-2B63-4071-9F28-77EF75C82B18}" type="pres">
      <dgm:prSet presAssocID="{59F95A9B-4396-4A63-B8DE-24E7D025C002}" presName="compNode" presStyleCnt="0"/>
      <dgm:spPr/>
    </dgm:pt>
    <dgm:pt modelId="{6CF283A1-71C6-4A4D-8E8E-963C62D8662F}" type="pres">
      <dgm:prSet presAssocID="{59F95A9B-4396-4A63-B8DE-24E7D025C002}" presName="bgRect" presStyleLbl="bgShp" presStyleIdx="0" presStyleCnt="5"/>
      <dgm:spPr/>
    </dgm:pt>
    <dgm:pt modelId="{41EF8694-57B8-483B-A4FC-8C974D3D9975}" type="pres">
      <dgm:prSet presAssocID="{59F95A9B-4396-4A63-B8DE-24E7D025C002}"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Eye"/>
        </a:ext>
      </dgm:extLst>
    </dgm:pt>
    <dgm:pt modelId="{67FC46DA-7929-40AB-9FFE-1869EC0A4462}" type="pres">
      <dgm:prSet presAssocID="{59F95A9B-4396-4A63-B8DE-24E7D025C002}" presName="spaceRect" presStyleCnt="0"/>
      <dgm:spPr/>
    </dgm:pt>
    <dgm:pt modelId="{D0449C02-2E63-4177-93E9-FA37EE818F0E}" type="pres">
      <dgm:prSet presAssocID="{59F95A9B-4396-4A63-B8DE-24E7D025C002}" presName="parTx" presStyleLbl="revTx" presStyleIdx="0" presStyleCnt="5">
        <dgm:presLayoutVars>
          <dgm:chMax val="0"/>
          <dgm:chPref val="0"/>
        </dgm:presLayoutVars>
      </dgm:prSet>
      <dgm:spPr/>
    </dgm:pt>
    <dgm:pt modelId="{7B6E7660-A54C-44EA-9E2F-FAA46D5EBC04}" type="pres">
      <dgm:prSet presAssocID="{A20F88BB-524E-4C13-BED4-F76BE7BC10C5}" presName="sibTrans" presStyleCnt="0"/>
      <dgm:spPr/>
    </dgm:pt>
    <dgm:pt modelId="{323A110D-9B8F-4F0B-8EE8-E1161B8F694F}" type="pres">
      <dgm:prSet presAssocID="{00B8DED4-FF9E-4F1F-8504-F9D84C1130EB}" presName="compNode" presStyleCnt="0"/>
      <dgm:spPr/>
    </dgm:pt>
    <dgm:pt modelId="{79592FAC-248B-4BA8-A31F-DFF47D6D306E}" type="pres">
      <dgm:prSet presAssocID="{00B8DED4-FF9E-4F1F-8504-F9D84C1130EB}" presName="bgRect" presStyleLbl="bgShp" presStyleIdx="1" presStyleCnt="5"/>
      <dgm:spPr/>
    </dgm:pt>
    <dgm:pt modelId="{2D990264-2496-4BAE-A50F-C605A64A650F}" type="pres">
      <dgm:prSet presAssocID="{00B8DED4-FF9E-4F1F-8504-F9D84C1130EB}" presName="iconRect" presStyleLbl="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Lightbulb"/>
        </a:ext>
      </dgm:extLst>
    </dgm:pt>
    <dgm:pt modelId="{66CDB4E2-7AAD-4ADD-B77A-AA2512DFA63A}" type="pres">
      <dgm:prSet presAssocID="{00B8DED4-FF9E-4F1F-8504-F9D84C1130EB}" presName="spaceRect" presStyleCnt="0"/>
      <dgm:spPr/>
    </dgm:pt>
    <dgm:pt modelId="{5D2E564C-F950-4222-B01C-CEB426E64700}" type="pres">
      <dgm:prSet presAssocID="{00B8DED4-FF9E-4F1F-8504-F9D84C1130EB}" presName="parTx" presStyleLbl="revTx" presStyleIdx="1" presStyleCnt="5">
        <dgm:presLayoutVars>
          <dgm:chMax val="0"/>
          <dgm:chPref val="0"/>
        </dgm:presLayoutVars>
      </dgm:prSet>
      <dgm:spPr/>
    </dgm:pt>
    <dgm:pt modelId="{D1147A25-4F55-498A-8DC5-3A0C34A5A662}" type="pres">
      <dgm:prSet presAssocID="{4C7603A7-F586-4508-96C5-9976A8265F35}" presName="sibTrans" presStyleCnt="0"/>
      <dgm:spPr/>
    </dgm:pt>
    <dgm:pt modelId="{322767F5-BC4C-4E55-B08E-0BC8ED133E83}" type="pres">
      <dgm:prSet presAssocID="{DD5211C4-BE01-48DA-8B23-09F7B2A3DB1F}" presName="compNode" presStyleCnt="0"/>
      <dgm:spPr/>
    </dgm:pt>
    <dgm:pt modelId="{1932CBA1-E3D2-4B5A-841E-4F0097F8ECF4}" type="pres">
      <dgm:prSet presAssocID="{DD5211C4-BE01-48DA-8B23-09F7B2A3DB1F}" presName="bgRect" presStyleLbl="bgShp" presStyleIdx="2" presStyleCnt="5"/>
      <dgm:spPr/>
    </dgm:pt>
    <dgm:pt modelId="{9B5D93C4-697E-4F8D-9021-35232EA8403A}" type="pres">
      <dgm:prSet presAssocID="{DD5211C4-BE01-48DA-8B23-09F7B2A3DB1F}" presName="iconRect" presStyleLbl="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Users"/>
        </a:ext>
      </dgm:extLst>
    </dgm:pt>
    <dgm:pt modelId="{17DFA744-61D1-407D-B7DC-4D8AFA0DA980}" type="pres">
      <dgm:prSet presAssocID="{DD5211C4-BE01-48DA-8B23-09F7B2A3DB1F}" presName="spaceRect" presStyleCnt="0"/>
      <dgm:spPr/>
    </dgm:pt>
    <dgm:pt modelId="{E39722D9-1738-4914-86C6-4018E5C60EAE}" type="pres">
      <dgm:prSet presAssocID="{DD5211C4-BE01-48DA-8B23-09F7B2A3DB1F}" presName="parTx" presStyleLbl="revTx" presStyleIdx="2" presStyleCnt="5">
        <dgm:presLayoutVars>
          <dgm:chMax val="0"/>
          <dgm:chPref val="0"/>
        </dgm:presLayoutVars>
      </dgm:prSet>
      <dgm:spPr/>
    </dgm:pt>
    <dgm:pt modelId="{DF3098B7-AF6A-479A-BFD7-A95D8FD019CE}" type="pres">
      <dgm:prSet presAssocID="{8E2CF86C-AD5B-4E4E-B759-11C3847D480A}" presName="sibTrans" presStyleCnt="0"/>
      <dgm:spPr/>
    </dgm:pt>
    <dgm:pt modelId="{97BAB1DC-5EB2-47B3-87BF-4BA8A77EEEE0}" type="pres">
      <dgm:prSet presAssocID="{2FEAE8C1-4E9C-432C-8976-52AFB98FCE28}" presName="compNode" presStyleCnt="0"/>
      <dgm:spPr/>
    </dgm:pt>
    <dgm:pt modelId="{468B0444-B7D0-481C-B41D-AE6E4B57AD65}" type="pres">
      <dgm:prSet presAssocID="{2FEAE8C1-4E9C-432C-8976-52AFB98FCE28}" presName="bgRect" presStyleLbl="bgShp" presStyleIdx="3" presStyleCnt="5"/>
      <dgm:spPr/>
    </dgm:pt>
    <dgm:pt modelId="{66C53F44-1DAC-4D91-990B-EAC2D3476EC7}" type="pres">
      <dgm:prSet presAssocID="{2FEAE8C1-4E9C-432C-8976-52AFB98FCE28}" presName="iconRect" presStyleLbl="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Bar Graph with Upward Trend"/>
        </a:ext>
      </dgm:extLst>
    </dgm:pt>
    <dgm:pt modelId="{7657CCA0-7503-4FAC-BA9C-58E0FAE0EF94}" type="pres">
      <dgm:prSet presAssocID="{2FEAE8C1-4E9C-432C-8976-52AFB98FCE28}" presName="spaceRect" presStyleCnt="0"/>
      <dgm:spPr/>
    </dgm:pt>
    <dgm:pt modelId="{9E42731D-625B-4F99-97B4-B40A1067EF7D}" type="pres">
      <dgm:prSet presAssocID="{2FEAE8C1-4E9C-432C-8976-52AFB98FCE28}" presName="parTx" presStyleLbl="revTx" presStyleIdx="3" presStyleCnt="5">
        <dgm:presLayoutVars>
          <dgm:chMax val="0"/>
          <dgm:chPref val="0"/>
        </dgm:presLayoutVars>
      </dgm:prSet>
      <dgm:spPr/>
    </dgm:pt>
    <dgm:pt modelId="{17D13B54-FB78-447D-9DA7-7DEBBDB7A214}" type="pres">
      <dgm:prSet presAssocID="{C495B18F-1585-4CE3-81BA-9CDBB5715342}" presName="sibTrans" presStyleCnt="0"/>
      <dgm:spPr/>
    </dgm:pt>
    <dgm:pt modelId="{54D26A13-ABD0-474D-A1FC-160F6F293DDC}" type="pres">
      <dgm:prSet presAssocID="{D92223B0-9D38-437A-BEE3-4B06A4334290}" presName="compNode" presStyleCnt="0"/>
      <dgm:spPr/>
    </dgm:pt>
    <dgm:pt modelId="{05E54B14-9A41-4244-9C0C-D3CEA8DEB0F3}" type="pres">
      <dgm:prSet presAssocID="{D92223B0-9D38-437A-BEE3-4B06A4334290}" presName="bgRect" presStyleLbl="bgShp" presStyleIdx="4" presStyleCnt="5"/>
      <dgm:spPr/>
    </dgm:pt>
    <dgm:pt modelId="{DABD629E-B333-4F27-A736-57086F9AC0DA}" type="pres">
      <dgm:prSet presAssocID="{D92223B0-9D38-437A-BEE3-4B06A4334290}" presName="iconRect" presStyleLbl="nod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Head with Gears"/>
        </a:ext>
      </dgm:extLst>
    </dgm:pt>
    <dgm:pt modelId="{39C57014-DF88-4BA4-99CC-712B67D0164E}" type="pres">
      <dgm:prSet presAssocID="{D92223B0-9D38-437A-BEE3-4B06A4334290}" presName="spaceRect" presStyleCnt="0"/>
      <dgm:spPr/>
    </dgm:pt>
    <dgm:pt modelId="{9DDB56DA-A84C-4E5A-8641-ECC021F168E0}" type="pres">
      <dgm:prSet presAssocID="{D92223B0-9D38-437A-BEE3-4B06A4334290}" presName="parTx" presStyleLbl="revTx" presStyleIdx="4" presStyleCnt="5">
        <dgm:presLayoutVars>
          <dgm:chMax val="0"/>
          <dgm:chPref val="0"/>
        </dgm:presLayoutVars>
      </dgm:prSet>
      <dgm:spPr/>
    </dgm:pt>
  </dgm:ptLst>
  <dgm:cxnLst>
    <dgm:cxn modelId="{21801218-5654-4477-B7DE-8335F5D77B9D}" type="presOf" srcId="{D92223B0-9D38-437A-BEE3-4B06A4334290}" destId="{9DDB56DA-A84C-4E5A-8641-ECC021F168E0}" srcOrd="0" destOrd="0" presId="urn:microsoft.com/office/officeart/2018/2/layout/IconVerticalSolidList"/>
    <dgm:cxn modelId="{8016D95E-5504-49B7-ADA3-563DA613CE31}" type="presOf" srcId="{00B8DED4-FF9E-4F1F-8504-F9D84C1130EB}" destId="{5D2E564C-F950-4222-B01C-CEB426E64700}" srcOrd="0" destOrd="0" presId="urn:microsoft.com/office/officeart/2018/2/layout/IconVerticalSolidList"/>
    <dgm:cxn modelId="{4111C269-5CE0-41E8-8E07-020862DD9DD9}" srcId="{CC96D38B-B73C-44DE-AB13-A0219D0A4477}" destId="{59F95A9B-4396-4A63-B8DE-24E7D025C002}" srcOrd="0" destOrd="0" parTransId="{3D1917CB-7F31-46F6-BE84-9BDE9278E6FD}" sibTransId="{A20F88BB-524E-4C13-BED4-F76BE7BC10C5}"/>
    <dgm:cxn modelId="{5C6C914C-AB94-41E5-83A6-69977027757B}" type="presOf" srcId="{CC96D38B-B73C-44DE-AB13-A0219D0A4477}" destId="{D82D0189-8435-47A0-98FA-5A127CD85705}" srcOrd="0" destOrd="0" presId="urn:microsoft.com/office/officeart/2018/2/layout/IconVerticalSolidList"/>
    <dgm:cxn modelId="{21B5C44F-3BDB-433D-B569-1E1B2312C277}" type="presOf" srcId="{2FEAE8C1-4E9C-432C-8976-52AFB98FCE28}" destId="{9E42731D-625B-4F99-97B4-B40A1067EF7D}" srcOrd="0" destOrd="0" presId="urn:microsoft.com/office/officeart/2018/2/layout/IconVerticalSolidList"/>
    <dgm:cxn modelId="{769CD051-85C4-44FA-A028-2CE4D75E88A1}" type="presOf" srcId="{DD5211C4-BE01-48DA-8B23-09F7B2A3DB1F}" destId="{E39722D9-1738-4914-86C6-4018E5C60EAE}" srcOrd="0" destOrd="0" presId="urn:microsoft.com/office/officeart/2018/2/layout/IconVerticalSolidList"/>
    <dgm:cxn modelId="{7B492E81-C462-4988-BEE0-7851D5865B97}" type="presOf" srcId="{59F95A9B-4396-4A63-B8DE-24E7D025C002}" destId="{D0449C02-2E63-4177-93E9-FA37EE818F0E}" srcOrd="0" destOrd="0" presId="urn:microsoft.com/office/officeart/2018/2/layout/IconVerticalSolidList"/>
    <dgm:cxn modelId="{1A14D489-E26A-48D4-AC7E-62FCBC413574}" srcId="{CC96D38B-B73C-44DE-AB13-A0219D0A4477}" destId="{00B8DED4-FF9E-4F1F-8504-F9D84C1130EB}" srcOrd="1" destOrd="0" parTransId="{C00730AC-EA1C-4C77-A375-0EB98B1CB6D4}" sibTransId="{4C7603A7-F586-4508-96C5-9976A8265F35}"/>
    <dgm:cxn modelId="{A58211AD-9294-4CB0-8207-D1951D1CB0D5}" srcId="{CC96D38B-B73C-44DE-AB13-A0219D0A4477}" destId="{DD5211C4-BE01-48DA-8B23-09F7B2A3DB1F}" srcOrd="2" destOrd="0" parTransId="{FFAF1F95-D8BA-424A-B51C-76894F85F63B}" sibTransId="{8E2CF86C-AD5B-4E4E-B759-11C3847D480A}"/>
    <dgm:cxn modelId="{894484C4-C40D-4163-B040-2965D057A65D}" srcId="{CC96D38B-B73C-44DE-AB13-A0219D0A4477}" destId="{2FEAE8C1-4E9C-432C-8976-52AFB98FCE28}" srcOrd="3" destOrd="0" parTransId="{A82811C1-E254-4AC7-8F07-ECC607E73A25}" sibTransId="{C495B18F-1585-4CE3-81BA-9CDBB5715342}"/>
    <dgm:cxn modelId="{60E71FE1-5E57-4EC2-99FF-B17EC33672CD}" srcId="{CC96D38B-B73C-44DE-AB13-A0219D0A4477}" destId="{D92223B0-9D38-437A-BEE3-4B06A4334290}" srcOrd="4" destOrd="0" parTransId="{6E18C787-6578-4CAD-B79F-81A912E073A1}" sibTransId="{B5EE6EC5-51F5-429B-A521-DFFFF1833C2B}"/>
    <dgm:cxn modelId="{7FB0F7CE-B50A-4628-B863-FA8E347749F0}" type="presParOf" srcId="{D82D0189-8435-47A0-98FA-5A127CD85705}" destId="{758FD09A-2B63-4071-9F28-77EF75C82B18}" srcOrd="0" destOrd="0" presId="urn:microsoft.com/office/officeart/2018/2/layout/IconVerticalSolidList"/>
    <dgm:cxn modelId="{C1943DFD-232A-4868-9F60-F097D4867BA9}" type="presParOf" srcId="{758FD09A-2B63-4071-9F28-77EF75C82B18}" destId="{6CF283A1-71C6-4A4D-8E8E-963C62D8662F}" srcOrd="0" destOrd="0" presId="urn:microsoft.com/office/officeart/2018/2/layout/IconVerticalSolidList"/>
    <dgm:cxn modelId="{C4E177BE-ABC7-411F-BF9D-00D714A8E1D1}" type="presParOf" srcId="{758FD09A-2B63-4071-9F28-77EF75C82B18}" destId="{41EF8694-57B8-483B-A4FC-8C974D3D9975}" srcOrd="1" destOrd="0" presId="urn:microsoft.com/office/officeart/2018/2/layout/IconVerticalSolidList"/>
    <dgm:cxn modelId="{DC6B3768-B704-48D7-B27A-E974AEBC84B2}" type="presParOf" srcId="{758FD09A-2B63-4071-9F28-77EF75C82B18}" destId="{67FC46DA-7929-40AB-9FFE-1869EC0A4462}" srcOrd="2" destOrd="0" presId="urn:microsoft.com/office/officeart/2018/2/layout/IconVerticalSolidList"/>
    <dgm:cxn modelId="{C3439CCA-6E8A-4346-8D28-E4FF7A982A01}" type="presParOf" srcId="{758FD09A-2B63-4071-9F28-77EF75C82B18}" destId="{D0449C02-2E63-4177-93E9-FA37EE818F0E}" srcOrd="3" destOrd="0" presId="urn:microsoft.com/office/officeart/2018/2/layout/IconVerticalSolidList"/>
    <dgm:cxn modelId="{007FD38B-5B08-45C8-B619-0368F3E08758}" type="presParOf" srcId="{D82D0189-8435-47A0-98FA-5A127CD85705}" destId="{7B6E7660-A54C-44EA-9E2F-FAA46D5EBC04}" srcOrd="1" destOrd="0" presId="urn:microsoft.com/office/officeart/2018/2/layout/IconVerticalSolidList"/>
    <dgm:cxn modelId="{A45400F9-B181-4311-B2A2-6785F5179AC3}" type="presParOf" srcId="{D82D0189-8435-47A0-98FA-5A127CD85705}" destId="{323A110D-9B8F-4F0B-8EE8-E1161B8F694F}" srcOrd="2" destOrd="0" presId="urn:microsoft.com/office/officeart/2018/2/layout/IconVerticalSolidList"/>
    <dgm:cxn modelId="{DC5B0FDB-7EA2-4948-8024-6B8BD8CE4EE9}" type="presParOf" srcId="{323A110D-9B8F-4F0B-8EE8-E1161B8F694F}" destId="{79592FAC-248B-4BA8-A31F-DFF47D6D306E}" srcOrd="0" destOrd="0" presId="urn:microsoft.com/office/officeart/2018/2/layout/IconVerticalSolidList"/>
    <dgm:cxn modelId="{52F114C7-737D-439B-92C3-E817F3EA13FE}" type="presParOf" srcId="{323A110D-9B8F-4F0B-8EE8-E1161B8F694F}" destId="{2D990264-2496-4BAE-A50F-C605A64A650F}" srcOrd="1" destOrd="0" presId="urn:microsoft.com/office/officeart/2018/2/layout/IconVerticalSolidList"/>
    <dgm:cxn modelId="{327FCCD1-1032-4587-9613-287A1BC93D21}" type="presParOf" srcId="{323A110D-9B8F-4F0B-8EE8-E1161B8F694F}" destId="{66CDB4E2-7AAD-4ADD-B77A-AA2512DFA63A}" srcOrd="2" destOrd="0" presId="urn:microsoft.com/office/officeart/2018/2/layout/IconVerticalSolidList"/>
    <dgm:cxn modelId="{78275245-5620-4068-92A1-0DAD012E5CE0}" type="presParOf" srcId="{323A110D-9B8F-4F0B-8EE8-E1161B8F694F}" destId="{5D2E564C-F950-4222-B01C-CEB426E64700}" srcOrd="3" destOrd="0" presId="urn:microsoft.com/office/officeart/2018/2/layout/IconVerticalSolidList"/>
    <dgm:cxn modelId="{3E3D526B-A0FE-402E-9B30-BC40CAEF795A}" type="presParOf" srcId="{D82D0189-8435-47A0-98FA-5A127CD85705}" destId="{D1147A25-4F55-498A-8DC5-3A0C34A5A662}" srcOrd="3" destOrd="0" presId="urn:microsoft.com/office/officeart/2018/2/layout/IconVerticalSolidList"/>
    <dgm:cxn modelId="{A1309D3A-14EE-48F3-AEA0-6DADC83B847A}" type="presParOf" srcId="{D82D0189-8435-47A0-98FA-5A127CD85705}" destId="{322767F5-BC4C-4E55-B08E-0BC8ED133E83}" srcOrd="4" destOrd="0" presId="urn:microsoft.com/office/officeart/2018/2/layout/IconVerticalSolidList"/>
    <dgm:cxn modelId="{8A121AD6-ED6A-4CEC-9142-AD835303DC9B}" type="presParOf" srcId="{322767F5-BC4C-4E55-B08E-0BC8ED133E83}" destId="{1932CBA1-E3D2-4B5A-841E-4F0097F8ECF4}" srcOrd="0" destOrd="0" presId="urn:microsoft.com/office/officeart/2018/2/layout/IconVerticalSolidList"/>
    <dgm:cxn modelId="{2A2A0F0D-D838-4BD9-BA26-F2C4CE8E57CC}" type="presParOf" srcId="{322767F5-BC4C-4E55-B08E-0BC8ED133E83}" destId="{9B5D93C4-697E-4F8D-9021-35232EA8403A}" srcOrd="1" destOrd="0" presId="urn:microsoft.com/office/officeart/2018/2/layout/IconVerticalSolidList"/>
    <dgm:cxn modelId="{E9072B3E-6461-4A6A-8331-95E134E79D81}" type="presParOf" srcId="{322767F5-BC4C-4E55-B08E-0BC8ED133E83}" destId="{17DFA744-61D1-407D-B7DC-4D8AFA0DA980}" srcOrd="2" destOrd="0" presId="urn:microsoft.com/office/officeart/2018/2/layout/IconVerticalSolidList"/>
    <dgm:cxn modelId="{0F3BE165-50D0-4D03-83CB-449A31438172}" type="presParOf" srcId="{322767F5-BC4C-4E55-B08E-0BC8ED133E83}" destId="{E39722D9-1738-4914-86C6-4018E5C60EAE}" srcOrd="3" destOrd="0" presId="urn:microsoft.com/office/officeart/2018/2/layout/IconVerticalSolidList"/>
    <dgm:cxn modelId="{7BFFAC3F-75E2-4CA5-9CB6-D503A812151C}" type="presParOf" srcId="{D82D0189-8435-47A0-98FA-5A127CD85705}" destId="{DF3098B7-AF6A-479A-BFD7-A95D8FD019CE}" srcOrd="5" destOrd="0" presId="urn:microsoft.com/office/officeart/2018/2/layout/IconVerticalSolidList"/>
    <dgm:cxn modelId="{AFCF6671-1DD5-47BA-8EDD-587B231E78E5}" type="presParOf" srcId="{D82D0189-8435-47A0-98FA-5A127CD85705}" destId="{97BAB1DC-5EB2-47B3-87BF-4BA8A77EEEE0}" srcOrd="6" destOrd="0" presId="urn:microsoft.com/office/officeart/2018/2/layout/IconVerticalSolidList"/>
    <dgm:cxn modelId="{7B485A7F-C191-41C0-8C50-33E579A85E51}" type="presParOf" srcId="{97BAB1DC-5EB2-47B3-87BF-4BA8A77EEEE0}" destId="{468B0444-B7D0-481C-B41D-AE6E4B57AD65}" srcOrd="0" destOrd="0" presId="urn:microsoft.com/office/officeart/2018/2/layout/IconVerticalSolidList"/>
    <dgm:cxn modelId="{C32B23CB-8961-4F0A-90DC-04EB6FCD573E}" type="presParOf" srcId="{97BAB1DC-5EB2-47B3-87BF-4BA8A77EEEE0}" destId="{66C53F44-1DAC-4D91-990B-EAC2D3476EC7}" srcOrd="1" destOrd="0" presId="urn:microsoft.com/office/officeart/2018/2/layout/IconVerticalSolidList"/>
    <dgm:cxn modelId="{AB869910-8C02-4FCD-9039-6F25BB9DB015}" type="presParOf" srcId="{97BAB1DC-5EB2-47B3-87BF-4BA8A77EEEE0}" destId="{7657CCA0-7503-4FAC-BA9C-58E0FAE0EF94}" srcOrd="2" destOrd="0" presId="urn:microsoft.com/office/officeart/2018/2/layout/IconVerticalSolidList"/>
    <dgm:cxn modelId="{7C10D425-375B-4B38-9C3A-C5D0035B6C0F}" type="presParOf" srcId="{97BAB1DC-5EB2-47B3-87BF-4BA8A77EEEE0}" destId="{9E42731D-625B-4F99-97B4-B40A1067EF7D}" srcOrd="3" destOrd="0" presId="urn:microsoft.com/office/officeart/2018/2/layout/IconVerticalSolidList"/>
    <dgm:cxn modelId="{650FD9B3-686C-4C7D-9996-9C412CE99542}" type="presParOf" srcId="{D82D0189-8435-47A0-98FA-5A127CD85705}" destId="{17D13B54-FB78-447D-9DA7-7DEBBDB7A214}" srcOrd="7" destOrd="0" presId="urn:microsoft.com/office/officeart/2018/2/layout/IconVerticalSolidList"/>
    <dgm:cxn modelId="{712F38A9-2553-4405-BC6C-51F70EEDEF28}" type="presParOf" srcId="{D82D0189-8435-47A0-98FA-5A127CD85705}" destId="{54D26A13-ABD0-474D-A1FC-160F6F293DDC}" srcOrd="8" destOrd="0" presId="urn:microsoft.com/office/officeart/2018/2/layout/IconVerticalSolidList"/>
    <dgm:cxn modelId="{C8E78CC0-9233-4149-8EDE-4F3DFAF8FA87}" type="presParOf" srcId="{54D26A13-ABD0-474D-A1FC-160F6F293DDC}" destId="{05E54B14-9A41-4244-9C0C-D3CEA8DEB0F3}" srcOrd="0" destOrd="0" presId="urn:microsoft.com/office/officeart/2018/2/layout/IconVerticalSolidList"/>
    <dgm:cxn modelId="{FDBEA058-310C-4920-9D95-0B40ADDB70E1}" type="presParOf" srcId="{54D26A13-ABD0-474D-A1FC-160F6F293DDC}" destId="{DABD629E-B333-4F27-A736-57086F9AC0DA}" srcOrd="1" destOrd="0" presId="urn:microsoft.com/office/officeart/2018/2/layout/IconVerticalSolidList"/>
    <dgm:cxn modelId="{9ABED76A-0578-4B68-A903-BEDAE6A08540}" type="presParOf" srcId="{54D26A13-ABD0-474D-A1FC-160F6F293DDC}" destId="{39C57014-DF88-4BA4-99CC-712B67D0164E}" srcOrd="2" destOrd="0" presId="urn:microsoft.com/office/officeart/2018/2/layout/IconVerticalSolidList"/>
    <dgm:cxn modelId="{84D9647A-DE5B-468A-92E8-BC457E4760BA}" type="presParOf" srcId="{54D26A13-ABD0-474D-A1FC-160F6F293DDC}" destId="{9DDB56DA-A84C-4E5A-8641-ECC021F168E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E52CED-196B-436A-AB8D-356AA9097E7D}"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04F32751-A27F-4835-A173-7A04975654CD}">
      <dgm:prSet/>
      <dgm:spPr/>
      <dgm:t>
        <a:bodyPr/>
        <a:lstStyle/>
        <a:p>
          <a:r>
            <a:rPr lang="en-GB"/>
            <a:t>Reduce a sense of them and us </a:t>
          </a:r>
          <a:endParaRPr lang="en-US"/>
        </a:p>
      </dgm:t>
    </dgm:pt>
    <dgm:pt modelId="{816A50A7-DFB6-4011-964B-DE4117FEA185}" type="parTrans" cxnId="{EE8F648B-EBCC-47F2-8C64-85046B427361}">
      <dgm:prSet/>
      <dgm:spPr/>
      <dgm:t>
        <a:bodyPr/>
        <a:lstStyle/>
        <a:p>
          <a:endParaRPr lang="en-US"/>
        </a:p>
      </dgm:t>
    </dgm:pt>
    <dgm:pt modelId="{80514B08-30A4-4C46-8A69-134758550AFA}" type="sibTrans" cxnId="{EE8F648B-EBCC-47F2-8C64-85046B427361}">
      <dgm:prSet/>
      <dgm:spPr/>
      <dgm:t>
        <a:bodyPr/>
        <a:lstStyle/>
        <a:p>
          <a:endParaRPr lang="en-US"/>
        </a:p>
      </dgm:t>
    </dgm:pt>
    <dgm:pt modelId="{333F3AD4-6315-49F9-BB0E-15F4A509A479}">
      <dgm:prSet/>
      <dgm:spPr/>
      <dgm:t>
        <a:bodyPr/>
        <a:lstStyle/>
        <a:p>
          <a:r>
            <a:rPr lang="en-GB"/>
            <a:t>Increase open-mindedness, curiosity </a:t>
          </a:r>
          <a:endParaRPr lang="en-US"/>
        </a:p>
      </dgm:t>
    </dgm:pt>
    <dgm:pt modelId="{EED7C73F-2185-46BF-9900-129106D94DA7}" type="parTrans" cxnId="{B41A9E28-0CA1-45BD-9D24-08B51ADA9C02}">
      <dgm:prSet/>
      <dgm:spPr/>
      <dgm:t>
        <a:bodyPr/>
        <a:lstStyle/>
        <a:p>
          <a:endParaRPr lang="en-US"/>
        </a:p>
      </dgm:t>
    </dgm:pt>
    <dgm:pt modelId="{756775EE-545E-41A2-AD8C-75FFD82BEEFB}" type="sibTrans" cxnId="{B41A9E28-0CA1-45BD-9D24-08B51ADA9C02}">
      <dgm:prSet/>
      <dgm:spPr/>
      <dgm:t>
        <a:bodyPr/>
        <a:lstStyle/>
        <a:p>
          <a:endParaRPr lang="en-US"/>
        </a:p>
      </dgm:t>
    </dgm:pt>
    <dgm:pt modelId="{7D344735-9BCF-40C2-80C4-170752E3F9B3}">
      <dgm:prSet/>
      <dgm:spPr/>
      <dgm:t>
        <a:bodyPr/>
        <a:lstStyle/>
        <a:p>
          <a:r>
            <a:rPr lang="en-GB"/>
            <a:t>Promote helping-behaviour (altruism) </a:t>
          </a:r>
          <a:endParaRPr lang="en-US"/>
        </a:p>
      </dgm:t>
    </dgm:pt>
    <dgm:pt modelId="{4DCE9356-DAF3-4958-84F0-59F5E7E286F3}" type="parTrans" cxnId="{C8AE5921-160E-4C2B-AE8C-9CD03849CDA9}">
      <dgm:prSet/>
      <dgm:spPr/>
      <dgm:t>
        <a:bodyPr/>
        <a:lstStyle/>
        <a:p>
          <a:endParaRPr lang="en-US"/>
        </a:p>
      </dgm:t>
    </dgm:pt>
    <dgm:pt modelId="{E1864D1F-9DDA-4133-BDDB-1B6DDDB52A52}" type="sibTrans" cxnId="{C8AE5921-160E-4C2B-AE8C-9CD03849CDA9}">
      <dgm:prSet/>
      <dgm:spPr/>
      <dgm:t>
        <a:bodyPr/>
        <a:lstStyle/>
        <a:p>
          <a:endParaRPr lang="en-US"/>
        </a:p>
      </dgm:t>
    </dgm:pt>
    <dgm:pt modelId="{4BA30206-33DC-41D3-8159-5607CCCC006B}">
      <dgm:prSet/>
      <dgm:spPr/>
      <dgm:t>
        <a:bodyPr/>
        <a:lstStyle/>
        <a:p>
          <a:r>
            <a:rPr lang="en-GB"/>
            <a:t>Stimulate emotional agility </a:t>
          </a:r>
          <a:endParaRPr lang="en-US"/>
        </a:p>
      </dgm:t>
    </dgm:pt>
    <dgm:pt modelId="{3F1E63FB-A29A-45AB-B8EA-DF4BAC0032D2}" type="parTrans" cxnId="{68500912-EEAE-484E-B582-D4498A083D5F}">
      <dgm:prSet/>
      <dgm:spPr/>
      <dgm:t>
        <a:bodyPr/>
        <a:lstStyle/>
        <a:p>
          <a:endParaRPr lang="en-US"/>
        </a:p>
      </dgm:t>
    </dgm:pt>
    <dgm:pt modelId="{A01082B7-F607-4370-A011-472B0AB83680}" type="sibTrans" cxnId="{68500912-EEAE-484E-B582-D4498A083D5F}">
      <dgm:prSet/>
      <dgm:spPr/>
      <dgm:t>
        <a:bodyPr/>
        <a:lstStyle/>
        <a:p>
          <a:endParaRPr lang="en-US"/>
        </a:p>
      </dgm:t>
    </dgm:pt>
    <dgm:pt modelId="{CE5E5C4C-5350-4737-B5D3-6120C1CDB3C1}" type="pres">
      <dgm:prSet presAssocID="{49E52CED-196B-436A-AB8D-356AA9097E7D}" presName="root" presStyleCnt="0">
        <dgm:presLayoutVars>
          <dgm:dir/>
          <dgm:resizeHandles val="exact"/>
        </dgm:presLayoutVars>
      </dgm:prSet>
      <dgm:spPr/>
    </dgm:pt>
    <dgm:pt modelId="{7071E3AD-6FB4-487C-BCA3-639AF3328DD5}" type="pres">
      <dgm:prSet presAssocID="{04F32751-A27F-4835-A173-7A04975654CD}" presName="compNode" presStyleCnt="0"/>
      <dgm:spPr/>
    </dgm:pt>
    <dgm:pt modelId="{FDFB8E01-96A3-43F9-A9CA-A98B2BD4950A}" type="pres">
      <dgm:prSet presAssocID="{04F32751-A27F-4835-A173-7A04975654CD}" presName="bgRect" presStyleLbl="bgShp" presStyleIdx="0" presStyleCnt="4"/>
      <dgm:spPr/>
    </dgm:pt>
    <dgm:pt modelId="{CC37DBE3-7A8B-4627-BF08-AD71BAA08AE5}" type="pres">
      <dgm:prSet presAssocID="{04F32751-A27F-4835-A173-7A04975654CD}"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Team"/>
        </a:ext>
      </dgm:extLst>
    </dgm:pt>
    <dgm:pt modelId="{537788EF-2FA7-4724-B683-BD059D0D2D45}" type="pres">
      <dgm:prSet presAssocID="{04F32751-A27F-4835-A173-7A04975654CD}" presName="spaceRect" presStyleCnt="0"/>
      <dgm:spPr/>
    </dgm:pt>
    <dgm:pt modelId="{4AD3A8DF-6823-4953-A311-8AE607DC62F9}" type="pres">
      <dgm:prSet presAssocID="{04F32751-A27F-4835-A173-7A04975654CD}" presName="parTx" presStyleLbl="revTx" presStyleIdx="0" presStyleCnt="4">
        <dgm:presLayoutVars>
          <dgm:chMax val="0"/>
          <dgm:chPref val="0"/>
        </dgm:presLayoutVars>
      </dgm:prSet>
      <dgm:spPr/>
    </dgm:pt>
    <dgm:pt modelId="{F24DA78A-15AC-4F89-AADA-EFB682898AF1}" type="pres">
      <dgm:prSet presAssocID="{80514B08-30A4-4C46-8A69-134758550AFA}" presName="sibTrans" presStyleCnt="0"/>
      <dgm:spPr/>
    </dgm:pt>
    <dgm:pt modelId="{6A8124DA-2C59-4DF4-988B-A623000D3B62}" type="pres">
      <dgm:prSet presAssocID="{333F3AD4-6315-49F9-BB0E-15F4A509A479}" presName="compNode" presStyleCnt="0"/>
      <dgm:spPr/>
    </dgm:pt>
    <dgm:pt modelId="{3C3C1E42-D874-4BCE-BBF3-6D8F5479FE29}" type="pres">
      <dgm:prSet presAssocID="{333F3AD4-6315-49F9-BB0E-15F4A509A479}" presName="bgRect" presStyleLbl="bgShp" presStyleIdx="1" presStyleCnt="4"/>
      <dgm:spPr/>
    </dgm:pt>
    <dgm:pt modelId="{D382B83E-976C-442A-8BA2-24198016B813}" type="pres">
      <dgm:prSet presAssocID="{333F3AD4-6315-49F9-BB0E-15F4A509A479}" presName="iconRect"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Magnifying glass"/>
        </a:ext>
      </dgm:extLst>
    </dgm:pt>
    <dgm:pt modelId="{F74BB5CC-5175-4436-A685-B18EDC392B85}" type="pres">
      <dgm:prSet presAssocID="{333F3AD4-6315-49F9-BB0E-15F4A509A479}" presName="spaceRect" presStyleCnt="0"/>
      <dgm:spPr/>
    </dgm:pt>
    <dgm:pt modelId="{AAFBA296-FFFC-451C-BA67-6122914A1A3D}" type="pres">
      <dgm:prSet presAssocID="{333F3AD4-6315-49F9-BB0E-15F4A509A479}" presName="parTx" presStyleLbl="revTx" presStyleIdx="1" presStyleCnt="4">
        <dgm:presLayoutVars>
          <dgm:chMax val="0"/>
          <dgm:chPref val="0"/>
        </dgm:presLayoutVars>
      </dgm:prSet>
      <dgm:spPr/>
    </dgm:pt>
    <dgm:pt modelId="{3F227E95-E0D3-45FE-9770-D9057A45C871}" type="pres">
      <dgm:prSet presAssocID="{756775EE-545E-41A2-AD8C-75FFD82BEEFB}" presName="sibTrans" presStyleCnt="0"/>
      <dgm:spPr/>
    </dgm:pt>
    <dgm:pt modelId="{EB05AA8C-F5FC-485A-BA96-14AC96B5E016}" type="pres">
      <dgm:prSet presAssocID="{7D344735-9BCF-40C2-80C4-170752E3F9B3}" presName="compNode" presStyleCnt="0"/>
      <dgm:spPr/>
    </dgm:pt>
    <dgm:pt modelId="{0822AC64-7ABB-41F5-B0F5-3D79AD3EF4EB}" type="pres">
      <dgm:prSet presAssocID="{7D344735-9BCF-40C2-80C4-170752E3F9B3}" presName="bgRect" presStyleLbl="bgShp" presStyleIdx="2" presStyleCnt="4"/>
      <dgm:spPr/>
    </dgm:pt>
    <dgm:pt modelId="{092F706E-DBE8-421A-B9B8-5B1FDCACCA04}" type="pres">
      <dgm:prSet presAssocID="{7D344735-9BCF-40C2-80C4-170752E3F9B3}" presName="icon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Handshake"/>
        </a:ext>
      </dgm:extLst>
    </dgm:pt>
    <dgm:pt modelId="{4340E952-38CE-492B-8653-747440DCB228}" type="pres">
      <dgm:prSet presAssocID="{7D344735-9BCF-40C2-80C4-170752E3F9B3}" presName="spaceRect" presStyleCnt="0"/>
      <dgm:spPr/>
    </dgm:pt>
    <dgm:pt modelId="{292617D2-B0EA-4C3B-B801-461DD09EA87E}" type="pres">
      <dgm:prSet presAssocID="{7D344735-9BCF-40C2-80C4-170752E3F9B3}" presName="parTx" presStyleLbl="revTx" presStyleIdx="2" presStyleCnt="4">
        <dgm:presLayoutVars>
          <dgm:chMax val="0"/>
          <dgm:chPref val="0"/>
        </dgm:presLayoutVars>
      </dgm:prSet>
      <dgm:spPr/>
    </dgm:pt>
    <dgm:pt modelId="{14F05547-0CCF-4883-9184-C911EDE0F7D1}" type="pres">
      <dgm:prSet presAssocID="{E1864D1F-9DDA-4133-BDDB-1B6DDDB52A52}" presName="sibTrans" presStyleCnt="0"/>
      <dgm:spPr/>
    </dgm:pt>
    <dgm:pt modelId="{2AB4FFE4-DD8E-48BB-850F-B595B7F811D7}" type="pres">
      <dgm:prSet presAssocID="{4BA30206-33DC-41D3-8159-5607CCCC006B}" presName="compNode" presStyleCnt="0"/>
      <dgm:spPr/>
    </dgm:pt>
    <dgm:pt modelId="{068E3E33-74E8-4977-8ED2-73E54481EBD2}" type="pres">
      <dgm:prSet presAssocID="{4BA30206-33DC-41D3-8159-5607CCCC006B}" presName="bgRect" presStyleLbl="bgShp" presStyleIdx="3" presStyleCnt="4"/>
      <dgm:spPr/>
    </dgm:pt>
    <dgm:pt modelId="{17B2F654-58B7-4F9E-A01B-A0C6E3370DF2}" type="pres">
      <dgm:prSet presAssocID="{4BA30206-33DC-41D3-8159-5607CCCC006B}" presName="iconRect"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Heart"/>
        </a:ext>
      </dgm:extLst>
    </dgm:pt>
    <dgm:pt modelId="{527943CE-3276-4DF8-8C9B-4597C02EA206}" type="pres">
      <dgm:prSet presAssocID="{4BA30206-33DC-41D3-8159-5607CCCC006B}" presName="spaceRect" presStyleCnt="0"/>
      <dgm:spPr/>
    </dgm:pt>
    <dgm:pt modelId="{40616402-3C03-4B70-A537-2B9F644E6AC5}" type="pres">
      <dgm:prSet presAssocID="{4BA30206-33DC-41D3-8159-5607CCCC006B}" presName="parTx" presStyleLbl="revTx" presStyleIdx="3" presStyleCnt="4">
        <dgm:presLayoutVars>
          <dgm:chMax val="0"/>
          <dgm:chPref val="0"/>
        </dgm:presLayoutVars>
      </dgm:prSet>
      <dgm:spPr/>
    </dgm:pt>
  </dgm:ptLst>
  <dgm:cxnLst>
    <dgm:cxn modelId="{459F110B-21D5-46D0-92E1-F866662BB523}" type="presOf" srcId="{04F32751-A27F-4835-A173-7A04975654CD}" destId="{4AD3A8DF-6823-4953-A311-8AE607DC62F9}" srcOrd="0" destOrd="0" presId="urn:microsoft.com/office/officeart/2018/2/layout/IconVerticalSolidList"/>
    <dgm:cxn modelId="{68500912-EEAE-484E-B582-D4498A083D5F}" srcId="{49E52CED-196B-436A-AB8D-356AA9097E7D}" destId="{4BA30206-33DC-41D3-8159-5607CCCC006B}" srcOrd="3" destOrd="0" parTransId="{3F1E63FB-A29A-45AB-B8EA-DF4BAC0032D2}" sibTransId="{A01082B7-F607-4370-A011-472B0AB83680}"/>
    <dgm:cxn modelId="{C8AE5921-160E-4C2B-AE8C-9CD03849CDA9}" srcId="{49E52CED-196B-436A-AB8D-356AA9097E7D}" destId="{7D344735-9BCF-40C2-80C4-170752E3F9B3}" srcOrd="2" destOrd="0" parTransId="{4DCE9356-DAF3-4958-84F0-59F5E7E286F3}" sibTransId="{E1864D1F-9DDA-4133-BDDB-1B6DDDB52A52}"/>
    <dgm:cxn modelId="{306F1526-ACBC-43B6-893A-7AE7D17F30B1}" type="presOf" srcId="{4BA30206-33DC-41D3-8159-5607CCCC006B}" destId="{40616402-3C03-4B70-A537-2B9F644E6AC5}" srcOrd="0" destOrd="0" presId="urn:microsoft.com/office/officeart/2018/2/layout/IconVerticalSolidList"/>
    <dgm:cxn modelId="{B41A9E28-0CA1-45BD-9D24-08B51ADA9C02}" srcId="{49E52CED-196B-436A-AB8D-356AA9097E7D}" destId="{333F3AD4-6315-49F9-BB0E-15F4A509A479}" srcOrd="1" destOrd="0" parTransId="{EED7C73F-2185-46BF-9900-129106D94DA7}" sibTransId="{756775EE-545E-41A2-AD8C-75FFD82BEEFB}"/>
    <dgm:cxn modelId="{EE8F648B-EBCC-47F2-8C64-85046B427361}" srcId="{49E52CED-196B-436A-AB8D-356AA9097E7D}" destId="{04F32751-A27F-4835-A173-7A04975654CD}" srcOrd="0" destOrd="0" parTransId="{816A50A7-DFB6-4011-964B-DE4117FEA185}" sibTransId="{80514B08-30A4-4C46-8A69-134758550AFA}"/>
    <dgm:cxn modelId="{6E53BA9D-C76D-4663-B676-CCF1769DEE23}" type="presOf" srcId="{7D344735-9BCF-40C2-80C4-170752E3F9B3}" destId="{292617D2-B0EA-4C3B-B801-461DD09EA87E}" srcOrd="0" destOrd="0" presId="urn:microsoft.com/office/officeart/2018/2/layout/IconVerticalSolidList"/>
    <dgm:cxn modelId="{81F0D3B6-4C9F-40A2-BA52-D5E17C0751FD}" type="presOf" srcId="{49E52CED-196B-436A-AB8D-356AA9097E7D}" destId="{CE5E5C4C-5350-4737-B5D3-6120C1CDB3C1}" srcOrd="0" destOrd="0" presId="urn:microsoft.com/office/officeart/2018/2/layout/IconVerticalSolidList"/>
    <dgm:cxn modelId="{B85FF6D8-ED23-467D-99C0-90D7402FC6A2}" type="presOf" srcId="{333F3AD4-6315-49F9-BB0E-15F4A509A479}" destId="{AAFBA296-FFFC-451C-BA67-6122914A1A3D}" srcOrd="0" destOrd="0" presId="urn:microsoft.com/office/officeart/2018/2/layout/IconVerticalSolidList"/>
    <dgm:cxn modelId="{665C364B-9138-4FCF-83DA-EB194360AEEF}" type="presParOf" srcId="{CE5E5C4C-5350-4737-B5D3-6120C1CDB3C1}" destId="{7071E3AD-6FB4-487C-BCA3-639AF3328DD5}" srcOrd="0" destOrd="0" presId="urn:microsoft.com/office/officeart/2018/2/layout/IconVerticalSolidList"/>
    <dgm:cxn modelId="{206B4C1B-7C31-4101-862D-06F15EB8E846}" type="presParOf" srcId="{7071E3AD-6FB4-487C-BCA3-639AF3328DD5}" destId="{FDFB8E01-96A3-43F9-A9CA-A98B2BD4950A}" srcOrd="0" destOrd="0" presId="urn:microsoft.com/office/officeart/2018/2/layout/IconVerticalSolidList"/>
    <dgm:cxn modelId="{1729CABF-0B1D-4098-A481-830B6D91E0A2}" type="presParOf" srcId="{7071E3AD-6FB4-487C-BCA3-639AF3328DD5}" destId="{CC37DBE3-7A8B-4627-BF08-AD71BAA08AE5}" srcOrd="1" destOrd="0" presId="urn:microsoft.com/office/officeart/2018/2/layout/IconVerticalSolidList"/>
    <dgm:cxn modelId="{DAC1376F-BD3F-4FB1-B92A-648421EA7DBD}" type="presParOf" srcId="{7071E3AD-6FB4-487C-BCA3-639AF3328DD5}" destId="{537788EF-2FA7-4724-B683-BD059D0D2D45}" srcOrd="2" destOrd="0" presId="urn:microsoft.com/office/officeart/2018/2/layout/IconVerticalSolidList"/>
    <dgm:cxn modelId="{A17ADDC9-DCCA-45CB-A68A-53461DC7617B}" type="presParOf" srcId="{7071E3AD-6FB4-487C-BCA3-639AF3328DD5}" destId="{4AD3A8DF-6823-4953-A311-8AE607DC62F9}" srcOrd="3" destOrd="0" presId="urn:microsoft.com/office/officeart/2018/2/layout/IconVerticalSolidList"/>
    <dgm:cxn modelId="{C9291C4E-F476-4D12-B9D5-48A123226AFD}" type="presParOf" srcId="{CE5E5C4C-5350-4737-B5D3-6120C1CDB3C1}" destId="{F24DA78A-15AC-4F89-AADA-EFB682898AF1}" srcOrd="1" destOrd="0" presId="urn:microsoft.com/office/officeart/2018/2/layout/IconVerticalSolidList"/>
    <dgm:cxn modelId="{85E50D84-29B2-4BE4-89D7-797F2C5B40C1}" type="presParOf" srcId="{CE5E5C4C-5350-4737-B5D3-6120C1CDB3C1}" destId="{6A8124DA-2C59-4DF4-988B-A623000D3B62}" srcOrd="2" destOrd="0" presId="urn:microsoft.com/office/officeart/2018/2/layout/IconVerticalSolidList"/>
    <dgm:cxn modelId="{204E2CC0-031A-46F5-AD3F-0FACE35F9D56}" type="presParOf" srcId="{6A8124DA-2C59-4DF4-988B-A623000D3B62}" destId="{3C3C1E42-D874-4BCE-BBF3-6D8F5479FE29}" srcOrd="0" destOrd="0" presId="urn:microsoft.com/office/officeart/2018/2/layout/IconVerticalSolidList"/>
    <dgm:cxn modelId="{D01499C9-547C-4FF0-90EE-575029CFAB48}" type="presParOf" srcId="{6A8124DA-2C59-4DF4-988B-A623000D3B62}" destId="{D382B83E-976C-442A-8BA2-24198016B813}" srcOrd="1" destOrd="0" presId="urn:microsoft.com/office/officeart/2018/2/layout/IconVerticalSolidList"/>
    <dgm:cxn modelId="{C2DC4F3D-EA47-4A49-AA8B-9D45160AA22E}" type="presParOf" srcId="{6A8124DA-2C59-4DF4-988B-A623000D3B62}" destId="{F74BB5CC-5175-4436-A685-B18EDC392B85}" srcOrd="2" destOrd="0" presId="urn:microsoft.com/office/officeart/2018/2/layout/IconVerticalSolidList"/>
    <dgm:cxn modelId="{1BA5D70C-EFE9-4D42-9069-1715C49007E5}" type="presParOf" srcId="{6A8124DA-2C59-4DF4-988B-A623000D3B62}" destId="{AAFBA296-FFFC-451C-BA67-6122914A1A3D}" srcOrd="3" destOrd="0" presId="urn:microsoft.com/office/officeart/2018/2/layout/IconVerticalSolidList"/>
    <dgm:cxn modelId="{CB9AB536-624F-4811-9F5F-79957CD5D18D}" type="presParOf" srcId="{CE5E5C4C-5350-4737-B5D3-6120C1CDB3C1}" destId="{3F227E95-E0D3-45FE-9770-D9057A45C871}" srcOrd="3" destOrd="0" presId="urn:microsoft.com/office/officeart/2018/2/layout/IconVerticalSolidList"/>
    <dgm:cxn modelId="{7560B1CF-5C49-4D67-A0EE-867044D09335}" type="presParOf" srcId="{CE5E5C4C-5350-4737-B5D3-6120C1CDB3C1}" destId="{EB05AA8C-F5FC-485A-BA96-14AC96B5E016}" srcOrd="4" destOrd="0" presId="urn:microsoft.com/office/officeart/2018/2/layout/IconVerticalSolidList"/>
    <dgm:cxn modelId="{2F8B78B3-B46C-41B1-9351-A5444864340D}" type="presParOf" srcId="{EB05AA8C-F5FC-485A-BA96-14AC96B5E016}" destId="{0822AC64-7ABB-41F5-B0F5-3D79AD3EF4EB}" srcOrd="0" destOrd="0" presId="urn:microsoft.com/office/officeart/2018/2/layout/IconVerticalSolidList"/>
    <dgm:cxn modelId="{2B54B7AA-3841-4C3B-A60A-4C81FF2B4DD3}" type="presParOf" srcId="{EB05AA8C-F5FC-485A-BA96-14AC96B5E016}" destId="{092F706E-DBE8-421A-B9B8-5B1FDCACCA04}" srcOrd="1" destOrd="0" presId="urn:microsoft.com/office/officeart/2018/2/layout/IconVerticalSolidList"/>
    <dgm:cxn modelId="{2C0EBC0D-92A1-41F8-B884-51CA41D3A36E}" type="presParOf" srcId="{EB05AA8C-F5FC-485A-BA96-14AC96B5E016}" destId="{4340E952-38CE-492B-8653-747440DCB228}" srcOrd="2" destOrd="0" presId="urn:microsoft.com/office/officeart/2018/2/layout/IconVerticalSolidList"/>
    <dgm:cxn modelId="{6A74358E-3561-4D90-9F79-13777C7EF24E}" type="presParOf" srcId="{EB05AA8C-F5FC-485A-BA96-14AC96B5E016}" destId="{292617D2-B0EA-4C3B-B801-461DD09EA87E}" srcOrd="3" destOrd="0" presId="urn:microsoft.com/office/officeart/2018/2/layout/IconVerticalSolidList"/>
    <dgm:cxn modelId="{C11DA33F-671E-4DEB-AB92-D656E2D3680C}" type="presParOf" srcId="{CE5E5C4C-5350-4737-B5D3-6120C1CDB3C1}" destId="{14F05547-0CCF-4883-9184-C911EDE0F7D1}" srcOrd="5" destOrd="0" presId="urn:microsoft.com/office/officeart/2018/2/layout/IconVerticalSolidList"/>
    <dgm:cxn modelId="{829572CF-1294-4AF5-9F36-2EC36D4A2F97}" type="presParOf" srcId="{CE5E5C4C-5350-4737-B5D3-6120C1CDB3C1}" destId="{2AB4FFE4-DD8E-48BB-850F-B595B7F811D7}" srcOrd="6" destOrd="0" presId="urn:microsoft.com/office/officeart/2018/2/layout/IconVerticalSolidList"/>
    <dgm:cxn modelId="{F794D990-F4EB-4388-870E-268C71C8B57A}" type="presParOf" srcId="{2AB4FFE4-DD8E-48BB-850F-B595B7F811D7}" destId="{068E3E33-74E8-4977-8ED2-73E54481EBD2}" srcOrd="0" destOrd="0" presId="urn:microsoft.com/office/officeart/2018/2/layout/IconVerticalSolidList"/>
    <dgm:cxn modelId="{CE361A70-B4B7-46C4-B890-9215CEA17F79}" type="presParOf" srcId="{2AB4FFE4-DD8E-48BB-850F-B595B7F811D7}" destId="{17B2F654-58B7-4F9E-A01B-A0C6E3370DF2}" srcOrd="1" destOrd="0" presId="urn:microsoft.com/office/officeart/2018/2/layout/IconVerticalSolidList"/>
    <dgm:cxn modelId="{916FD82D-A275-4155-AC19-76934D127A27}" type="presParOf" srcId="{2AB4FFE4-DD8E-48BB-850F-B595B7F811D7}" destId="{527943CE-3276-4DF8-8C9B-4597C02EA206}" srcOrd="2" destOrd="0" presId="urn:microsoft.com/office/officeart/2018/2/layout/IconVerticalSolidList"/>
    <dgm:cxn modelId="{FE472F06-D5DB-4179-9F99-79B0ED576256}" type="presParOf" srcId="{2AB4FFE4-DD8E-48BB-850F-B595B7F811D7}" destId="{40616402-3C03-4B70-A537-2B9F644E6AC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D9A8FB-D025-4117-A8C6-CA845FFC59A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F5AC09CB-DF44-47CF-9D8D-946F261D95B1}">
      <dgm:prSet/>
      <dgm:spPr/>
      <dgm:t>
        <a:bodyPr/>
        <a:lstStyle/>
        <a:p>
          <a:r>
            <a:rPr lang="en-GB"/>
            <a:t>More able to handle complexity</a:t>
          </a:r>
          <a:endParaRPr lang="en-US"/>
        </a:p>
      </dgm:t>
    </dgm:pt>
    <dgm:pt modelId="{51928AC9-360F-434E-8E12-B0787283903F}" type="parTrans" cxnId="{A2E7D81F-AB26-41A6-8304-155DA9C4BC99}">
      <dgm:prSet/>
      <dgm:spPr/>
      <dgm:t>
        <a:bodyPr/>
        <a:lstStyle/>
        <a:p>
          <a:endParaRPr lang="en-US"/>
        </a:p>
      </dgm:t>
    </dgm:pt>
    <dgm:pt modelId="{D1E27C6E-24F6-4938-966E-62A506C2B793}" type="sibTrans" cxnId="{A2E7D81F-AB26-41A6-8304-155DA9C4BC99}">
      <dgm:prSet/>
      <dgm:spPr/>
      <dgm:t>
        <a:bodyPr/>
        <a:lstStyle/>
        <a:p>
          <a:endParaRPr lang="en-US"/>
        </a:p>
      </dgm:t>
    </dgm:pt>
    <dgm:pt modelId="{0C9241E1-14FD-4735-9BDE-2A2D00E4285E}">
      <dgm:prSet/>
      <dgm:spPr/>
      <dgm:t>
        <a:bodyPr/>
        <a:lstStyle/>
        <a:p>
          <a:r>
            <a:rPr lang="en-GB"/>
            <a:t>Greater willingness to accommodate ambiguity or uncertainty </a:t>
          </a:r>
          <a:endParaRPr lang="en-US"/>
        </a:p>
      </dgm:t>
    </dgm:pt>
    <dgm:pt modelId="{F2D7FA30-CFD8-41BD-A9DC-60F649897300}" type="parTrans" cxnId="{36E87222-DD37-4A8A-8023-8442C440EF54}">
      <dgm:prSet/>
      <dgm:spPr/>
      <dgm:t>
        <a:bodyPr/>
        <a:lstStyle/>
        <a:p>
          <a:endParaRPr lang="en-US"/>
        </a:p>
      </dgm:t>
    </dgm:pt>
    <dgm:pt modelId="{2A2D8436-6400-4B19-BAE1-463D1A2D1C7A}" type="sibTrans" cxnId="{36E87222-DD37-4A8A-8023-8442C440EF54}">
      <dgm:prSet/>
      <dgm:spPr/>
      <dgm:t>
        <a:bodyPr/>
        <a:lstStyle/>
        <a:p>
          <a:endParaRPr lang="en-US"/>
        </a:p>
      </dgm:t>
    </dgm:pt>
    <dgm:pt modelId="{56A61183-DEA5-4413-9EA2-F3C8D98D6487}">
      <dgm:prSet/>
      <dgm:spPr/>
      <dgm:t>
        <a:bodyPr/>
        <a:lstStyle/>
        <a:p>
          <a:r>
            <a:rPr lang="en-GB"/>
            <a:t>Promotes physical health </a:t>
          </a:r>
          <a:endParaRPr lang="en-US"/>
        </a:p>
      </dgm:t>
    </dgm:pt>
    <dgm:pt modelId="{AD306A19-0D0E-4FD3-8144-07288D9AE738}" type="parTrans" cxnId="{4932A01E-61EC-4EC0-9665-18925C8EF4BE}">
      <dgm:prSet/>
      <dgm:spPr/>
      <dgm:t>
        <a:bodyPr/>
        <a:lstStyle/>
        <a:p>
          <a:endParaRPr lang="en-US"/>
        </a:p>
      </dgm:t>
    </dgm:pt>
    <dgm:pt modelId="{2CD11831-0B57-4658-B58D-ADF675207FF5}" type="sibTrans" cxnId="{4932A01E-61EC-4EC0-9665-18925C8EF4BE}">
      <dgm:prSet/>
      <dgm:spPr/>
      <dgm:t>
        <a:bodyPr/>
        <a:lstStyle/>
        <a:p>
          <a:endParaRPr lang="en-US"/>
        </a:p>
      </dgm:t>
    </dgm:pt>
    <dgm:pt modelId="{68EB3D30-2063-4992-A626-D73F7F956D50}">
      <dgm:prSet/>
      <dgm:spPr/>
      <dgm:t>
        <a:bodyPr/>
        <a:lstStyle/>
        <a:p>
          <a:r>
            <a:rPr lang="en-GB"/>
            <a:t>Prolongs life by 7-10 years </a:t>
          </a:r>
          <a:endParaRPr lang="en-US"/>
        </a:p>
      </dgm:t>
    </dgm:pt>
    <dgm:pt modelId="{02EF6A3E-3DFB-4256-B052-F2F0AC5B96AC}" type="parTrans" cxnId="{B3B00CC9-7BB6-4521-B557-88793DAEE85D}">
      <dgm:prSet/>
      <dgm:spPr/>
      <dgm:t>
        <a:bodyPr/>
        <a:lstStyle/>
        <a:p>
          <a:endParaRPr lang="en-US"/>
        </a:p>
      </dgm:t>
    </dgm:pt>
    <dgm:pt modelId="{067BC48E-3EEF-410A-8CE9-01C3E559B528}" type="sibTrans" cxnId="{B3B00CC9-7BB6-4521-B557-88793DAEE85D}">
      <dgm:prSet/>
      <dgm:spPr/>
      <dgm:t>
        <a:bodyPr/>
        <a:lstStyle/>
        <a:p>
          <a:endParaRPr lang="en-US"/>
        </a:p>
      </dgm:t>
    </dgm:pt>
    <dgm:pt modelId="{CEF9D37B-D6CB-4BBF-A40E-7070D77E5CE5}" type="pres">
      <dgm:prSet presAssocID="{6BD9A8FB-D025-4117-A8C6-CA845FFC59A3}" presName="root" presStyleCnt="0">
        <dgm:presLayoutVars>
          <dgm:dir/>
          <dgm:resizeHandles val="exact"/>
        </dgm:presLayoutVars>
      </dgm:prSet>
      <dgm:spPr/>
    </dgm:pt>
    <dgm:pt modelId="{296E70E8-18FC-4EE3-B2F9-839B0AE9358E}" type="pres">
      <dgm:prSet presAssocID="{F5AC09CB-DF44-47CF-9D8D-946F261D95B1}" presName="compNode" presStyleCnt="0"/>
      <dgm:spPr/>
    </dgm:pt>
    <dgm:pt modelId="{616AB712-C068-4CBE-A15F-F2D521EA00C4}" type="pres">
      <dgm:prSet presAssocID="{F5AC09CB-DF44-47CF-9D8D-946F261D95B1}" presName="bgRect" presStyleLbl="bgShp" presStyleIdx="0" presStyleCnt="4"/>
      <dgm:spPr/>
    </dgm:pt>
    <dgm:pt modelId="{7D91E717-688D-4638-A51E-209493C73AE0}" type="pres">
      <dgm:prSet presAssocID="{F5AC09CB-DF44-47CF-9D8D-946F261D95B1}"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Atom"/>
        </a:ext>
      </dgm:extLst>
    </dgm:pt>
    <dgm:pt modelId="{7772D8F5-4D63-4F6D-861D-DF90A8E532DE}" type="pres">
      <dgm:prSet presAssocID="{F5AC09CB-DF44-47CF-9D8D-946F261D95B1}" presName="spaceRect" presStyleCnt="0"/>
      <dgm:spPr/>
    </dgm:pt>
    <dgm:pt modelId="{CA9AE1E1-4984-4020-B1C9-292AF054B642}" type="pres">
      <dgm:prSet presAssocID="{F5AC09CB-DF44-47CF-9D8D-946F261D95B1}" presName="parTx" presStyleLbl="revTx" presStyleIdx="0" presStyleCnt="4">
        <dgm:presLayoutVars>
          <dgm:chMax val="0"/>
          <dgm:chPref val="0"/>
        </dgm:presLayoutVars>
      </dgm:prSet>
      <dgm:spPr/>
    </dgm:pt>
    <dgm:pt modelId="{2856A66C-6C68-4E7E-BBE2-592431136C77}" type="pres">
      <dgm:prSet presAssocID="{D1E27C6E-24F6-4938-966E-62A506C2B793}" presName="sibTrans" presStyleCnt="0"/>
      <dgm:spPr/>
    </dgm:pt>
    <dgm:pt modelId="{124CE43F-0637-41A8-BDBB-C467CBA61A85}" type="pres">
      <dgm:prSet presAssocID="{0C9241E1-14FD-4735-9BDE-2A2D00E4285E}" presName="compNode" presStyleCnt="0"/>
      <dgm:spPr/>
    </dgm:pt>
    <dgm:pt modelId="{C703EF82-BB1E-4D3F-B3DB-30F0E736702D}" type="pres">
      <dgm:prSet presAssocID="{0C9241E1-14FD-4735-9BDE-2A2D00E4285E}" presName="bgRect" presStyleLbl="bgShp" presStyleIdx="1" presStyleCnt="4"/>
      <dgm:spPr/>
    </dgm:pt>
    <dgm:pt modelId="{8A585170-D6F2-491F-98D8-11980188C1D3}" type="pres">
      <dgm:prSet presAssocID="{0C9241E1-14FD-4735-9BDE-2A2D00E4285E}" presName="iconRect"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Warning"/>
        </a:ext>
      </dgm:extLst>
    </dgm:pt>
    <dgm:pt modelId="{10E39083-774E-49B1-B6D6-CC24A7769B07}" type="pres">
      <dgm:prSet presAssocID="{0C9241E1-14FD-4735-9BDE-2A2D00E4285E}" presName="spaceRect" presStyleCnt="0"/>
      <dgm:spPr/>
    </dgm:pt>
    <dgm:pt modelId="{6819470D-0C5D-44CD-BB44-B9EF3BA0895A}" type="pres">
      <dgm:prSet presAssocID="{0C9241E1-14FD-4735-9BDE-2A2D00E4285E}" presName="parTx" presStyleLbl="revTx" presStyleIdx="1" presStyleCnt="4">
        <dgm:presLayoutVars>
          <dgm:chMax val="0"/>
          <dgm:chPref val="0"/>
        </dgm:presLayoutVars>
      </dgm:prSet>
      <dgm:spPr/>
    </dgm:pt>
    <dgm:pt modelId="{82E31E01-C476-42E8-9FFD-0BC9A7E17D81}" type="pres">
      <dgm:prSet presAssocID="{2A2D8436-6400-4B19-BAE1-463D1A2D1C7A}" presName="sibTrans" presStyleCnt="0"/>
      <dgm:spPr/>
    </dgm:pt>
    <dgm:pt modelId="{845110B6-A106-40F3-ACBE-38AC5C70EEF4}" type="pres">
      <dgm:prSet presAssocID="{56A61183-DEA5-4413-9EA2-F3C8D98D6487}" presName="compNode" presStyleCnt="0"/>
      <dgm:spPr/>
    </dgm:pt>
    <dgm:pt modelId="{43458223-B31D-4129-99D1-E28E8B34660E}" type="pres">
      <dgm:prSet presAssocID="{56A61183-DEA5-4413-9EA2-F3C8D98D6487}" presName="bgRect" presStyleLbl="bgShp" presStyleIdx="2" presStyleCnt="4"/>
      <dgm:spPr/>
    </dgm:pt>
    <dgm:pt modelId="{3AC84E97-2310-4198-9E9E-853AABDC0351}" type="pres">
      <dgm:prSet presAssocID="{56A61183-DEA5-4413-9EA2-F3C8D98D6487}" presName="icon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Bike"/>
        </a:ext>
      </dgm:extLst>
    </dgm:pt>
    <dgm:pt modelId="{11E133B0-E4B3-4B21-AE0E-61089A4B1975}" type="pres">
      <dgm:prSet presAssocID="{56A61183-DEA5-4413-9EA2-F3C8D98D6487}" presName="spaceRect" presStyleCnt="0"/>
      <dgm:spPr/>
    </dgm:pt>
    <dgm:pt modelId="{7FBA7297-A51C-480D-B2EA-56F5F484064E}" type="pres">
      <dgm:prSet presAssocID="{56A61183-DEA5-4413-9EA2-F3C8D98D6487}" presName="parTx" presStyleLbl="revTx" presStyleIdx="2" presStyleCnt="4">
        <dgm:presLayoutVars>
          <dgm:chMax val="0"/>
          <dgm:chPref val="0"/>
        </dgm:presLayoutVars>
      </dgm:prSet>
      <dgm:spPr/>
    </dgm:pt>
    <dgm:pt modelId="{E2A923E2-CE91-4D72-821D-761E19619AA1}" type="pres">
      <dgm:prSet presAssocID="{2CD11831-0B57-4658-B58D-ADF675207FF5}" presName="sibTrans" presStyleCnt="0"/>
      <dgm:spPr/>
    </dgm:pt>
    <dgm:pt modelId="{E3719916-5897-4111-BF8B-ACC6EC8ADFDB}" type="pres">
      <dgm:prSet presAssocID="{68EB3D30-2063-4992-A626-D73F7F956D50}" presName="compNode" presStyleCnt="0"/>
      <dgm:spPr/>
    </dgm:pt>
    <dgm:pt modelId="{7BC15F10-8AB8-44CE-8F15-73114EB0E371}" type="pres">
      <dgm:prSet presAssocID="{68EB3D30-2063-4992-A626-D73F7F956D50}" presName="bgRect" presStyleLbl="bgShp" presStyleIdx="3" presStyleCnt="4"/>
      <dgm:spPr/>
    </dgm:pt>
    <dgm:pt modelId="{9C0BD5C2-47F9-4514-A3D8-F699287CB7D9}" type="pres">
      <dgm:prSet presAssocID="{68EB3D30-2063-4992-A626-D73F7F956D50}" presName="iconRect"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Heart Lock"/>
        </a:ext>
      </dgm:extLst>
    </dgm:pt>
    <dgm:pt modelId="{4F1C5E0B-EAC0-433D-9132-D823BFFCA1F5}" type="pres">
      <dgm:prSet presAssocID="{68EB3D30-2063-4992-A626-D73F7F956D50}" presName="spaceRect" presStyleCnt="0"/>
      <dgm:spPr/>
    </dgm:pt>
    <dgm:pt modelId="{09C3B38C-618F-456B-A017-57775491FF5D}" type="pres">
      <dgm:prSet presAssocID="{68EB3D30-2063-4992-A626-D73F7F956D50}" presName="parTx" presStyleLbl="revTx" presStyleIdx="3" presStyleCnt="4">
        <dgm:presLayoutVars>
          <dgm:chMax val="0"/>
          <dgm:chPref val="0"/>
        </dgm:presLayoutVars>
      </dgm:prSet>
      <dgm:spPr/>
    </dgm:pt>
  </dgm:ptLst>
  <dgm:cxnLst>
    <dgm:cxn modelId="{4932A01E-61EC-4EC0-9665-18925C8EF4BE}" srcId="{6BD9A8FB-D025-4117-A8C6-CA845FFC59A3}" destId="{56A61183-DEA5-4413-9EA2-F3C8D98D6487}" srcOrd="2" destOrd="0" parTransId="{AD306A19-0D0E-4FD3-8144-07288D9AE738}" sibTransId="{2CD11831-0B57-4658-B58D-ADF675207FF5}"/>
    <dgm:cxn modelId="{A2E7D81F-AB26-41A6-8304-155DA9C4BC99}" srcId="{6BD9A8FB-D025-4117-A8C6-CA845FFC59A3}" destId="{F5AC09CB-DF44-47CF-9D8D-946F261D95B1}" srcOrd="0" destOrd="0" parTransId="{51928AC9-360F-434E-8E12-B0787283903F}" sibTransId="{D1E27C6E-24F6-4938-966E-62A506C2B793}"/>
    <dgm:cxn modelId="{36E87222-DD37-4A8A-8023-8442C440EF54}" srcId="{6BD9A8FB-D025-4117-A8C6-CA845FFC59A3}" destId="{0C9241E1-14FD-4735-9BDE-2A2D00E4285E}" srcOrd="1" destOrd="0" parTransId="{F2D7FA30-CFD8-41BD-A9DC-60F649897300}" sibTransId="{2A2D8436-6400-4B19-BAE1-463D1A2D1C7A}"/>
    <dgm:cxn modelId="{A6D73926-39B5-4320-A023-195425FE5D09}" type="presOf" srcId="{6BD9A8FB-D025-4117-A8C6-CA845FFC59A3}" destId="{CEF9D37B-D6CB-4BBF-A40E-7070D77E5CE5}" srcOrd="0" destOrd="0" presId="urn:microsoft.com/office/officeart/2018/2/layout/IconVerticalSolidList"/>
    <dgm:cxn modelId="{5581587B-26A9-48FF-8A02-531FC5421AE9}" type="presOf" srcId="{68EB3D30-2063-4992-A626-D73F7F956D50}" destId="{09C3B38C-618F-456B-A017-57775491FF5D}" srcOrd="0" destOrd="0" presId="urn:microsoft.com/office/officeart/2018/2/layout/IconVerticalSolidList"/>
    <dgm:cxn modelId="{85726D82-1E67-4746-88A1-FBF546584723}" type="presOf" srcId="{56A61183-DEA5-4413-9EA2-F3C8D98D6487}" destId="{7FBA7297-A51C-480D-B2EA-56F5F484064E}" srcOrd="0" destOrd="0" presId="urn:microsoft.com/office/officeart/2018/2/layout/IconVerticalSolidList"/>
    <dgm:cxn modelId="{714BBC9E-536E-4AEB-BC18-E96384812BF0}" type="presOf" srcId="{0C9241E1-14FD-4735-9BDE-2A2D00E4285E}" destId="{6819470D-0C5D-44CD-BB44-B9EF3BA0895A}" srcOrd="0" destOrd="0" presId="urn:microsoft.com/office/officeart/2018/2/layout/IconVerticalSolidList"/>
    <dgm:cxn modelId="{B3B00CC9-7BB6-4521-B557-88793DAEE85D}" srcId="{6BD9A8FB-D025-4117-A8C6-CA845FFC59A3}" destId="{68EB3D30-2063-4992-A626-D73F7F956D50}" srcOrd="3" destOrd="0" parTransId="{02EF6A3E-3DFB-4256-B052-F2F0AC5B96AC}" sibTransId="{067BC48E-3EEF-410A-8CE9-01C3E559B528}"/>
    <dgm:cxn modelId="{5D0DFAE8-3383-4F64-80BF-97E58072DA04}" type="presOf" srcId="{F5AC09CB-DF44-47CF-9D8D-946F261D95B1}" destId="{CA9AE1E1-4984-4020-B1C9-292AF054B642}" srcOrd="0" destOrd="0" presId="urn:microsoft.com/office/officeart/2018/2/layout/IconVerticalSolidList"/>
    <dgm:cxn modelId="{14AFE12C-6224-4398-96B3-297F19B0246B}" type="presParOf" srcId="{CEF9D37B-D6CB-4BBF-A40E-7070D77E5CE5}" destId="{296E70E8-18FC-4EE3-B2F9-839B0AE9358E}" srcOrd="0" destOrd="0" presId="urn:microsoft.com/office/officeart/2018/2/layout/IconVerticalSolidList"/>
    <dgm:cxn modelId="{106FC85A-873E-41C2-A319-C275BAA119C6}" type="presParOf" srcId="{296E70E8-18FC-4EE3-B2F9-839B0AE9358E}" destId="{616AB712-C068-4CBE-A15F-F2D521EA00C4}" srcOrd="0" destOrd="0" presId="urn:microsoft.com/office/officeart/2018/2/layout/IconVerticalSolidList"/>
    <dgm:cxn modelId="{E2AC01AC-0503-496C-B9A4-010C68D62BF7}" type="presParOf" srcId="{296E70E8-18FC-4EE3-B2F9-839B0AE9358E}" destId="{7D91E717-688D-4638-A51E-209493C73AE0}" srcOrd="1" destOrd="0" presId="urn:microsoft.com/office/officeart/2018/2/layout/IconVerticalSolidList"/>
    <dgm:cxn modelId="{3D5A2396-63EA-4B2C-96AF-1690AA2B19CD}" type="presParOf" srcId="{296E70E8-18FC-4EE3-B2F9-839B0AE9358E}" destId="{7772D8F5-4D63-4F6D-861D-DF90A8E532DE}" srcOrd="2" destOrd="0" presId="urn:microsoft.com/office/officeart/2018/2/layout/IconVerticalSolidList"/>
    <dgm:cxn modelId="{F143BB03-415E-42D6-BD7E-062B6E8BA739}" type="presParOf" srcId="{296E70E8-18FC-4EE3-B2F9-839B0AE9358E}" destId="{CA9AE1E1-4984-4020-B1C9-292AF054B642}" srcOrd="3" destOrd="0" presId="urn:microsoft.com/office/officeart/2018/2/layout/IconVerticalSolidList"/>
    <dgm:cxn modelId="{E3453820-2C5A-4051-95AC-BC4F1C8FAB83}" type="presParOf" srcId="{CEF9D37B-D6CB-4BBF-A40E-7070D77E5CE5}" destId="{2856A66C-6C68-4E7E-BBE2-592431136C77}" srcOrd="1" destOrd="0" presId="urn:microsoft.com/office/officeart/2018/2/layout/IconVerticalSolidList"/>
    <dgm:cxn modelId="{E5D4719C-078A-4F5F-9432-16EF930B81E8}" type="presParOf" srcId="{CEF9D37B-D6CB-4BBF-A40E-7070D77E5CE5}" destId="{124CE43F-0637-41A8-BDBB-C467CBA61A85}" srcOrd="2" destOrd="0" presId="urn:microsoft.com/office/officeart/2018/2/layout/IconVerticalSolidList"/>
    <dgm:cxn modelId="{9331FD69-ACEC-414F-9E92-BB6CF95417C5}" type="presParOf" srcId="{124CE43F-0637-41A8-BDBB-C467CBA61A85}" destId="{C703EF82-BB1E-4D3F-B3DB-30F0E736702D}" srcOrd="0" destOrd="0" presId="urn:microsoft.com/office/officeart/2018/2/layout/IconVerticalSolidList"/>
    <dgm:cxn modelId="{487C6F3B-2E8C-4057-A98B-AE0B1C27014E}" type="presParOf" srcId="{124CE43F-0637-41A8-BDBB-C467CBA61A85}" destId="{8A585170-D6F2-491F-98D8-11980188C1D3}" srcOrd="1" destOrd="0" presId="urn:microsoft.com/office/officeart/2018/2/layout/IconVerticalSolidList"/>
    <dgm:cxn modelId="{B9A7756A-7C84-4002-A444-EFE8AB4721E2}" type="presParOf" srcId="{124CE43F-0637-41A8-BDBB-C467CBA61A85}" destId="{10E39083-774E-49B1-B6D6-CC24A7769B07}" srcOrd="2" destOrd="0" presId="urn:microsoft.com/office/officeart/2018/2/layout/IconVerticalSolidList"/>
    <dgm:cxn modelId="{CFBD93B9-6353-4CDC-8E02-9652C7B629E4}" type="presParOf" srcId="{124CE43F-0637-41A8-BDBB-C467CBA61A85}" destId="{6819470D-0C5D-44CD-BB44-B9EF3BA0895A}" srcOrd="3" destOrd="0" presId="urn:microsoft.com/office/officeart/2018/2/layout/IconVerticalSolidList"/>
    <dgm:cxn modelId="{57D116A1-2D03-421F-BE23-AAEB517CB0B9}" type="presParOf" srcId="{CEF9D37B-D6CB-4BBF-A40E-7070D77E5CE5}" destId="{82E31E01-C476-42E8-9FFD-0BC9A7E17D81}" srcOrd="3" destOrd="0" presId="urn:microsoft.com/office/officeart/2018/2/layout/IconVerticalSolidList"/>
    <dgm:cxn modelId="{618CC131-E2DB-4203-B5D7-331B9BA82B2D}" type="presParOf" srcId="{CEF9D37B-D6CB-4BBF-A40E-7070D77E5CE5}" destId="{845110B6-A106-40F3-ACBE-38AC5C70EEF4}" srcOrd="4" destOrd="0" presId="urn:microsoft.com/office/officeart/2018/2/layout/IconVerticalSolidList"/>
    <dgm:cxn modelId="{160357D2-3A91-4B79-98FB-F808BEEE8F30}" type="presParOf" srcId="{845110B6-A106-40F3-ACBE-38AC5C70EEF4}" destId="{43458223-B31D-4129-99D1-E28E8B34660E}" srcOrd="0" destOrd="0" presId="urn:microsoft.com/office/officeart/2018/2/layout/IconVerticalSolidList"/>
    <dgm:cxn modelId="{017274CA-23FC-4C8E-BA81-8750B67AA8E8}" type="presParOf" srcId="{845110B6-A106-40F3-ACBE-38AC5C70EEF4}" destId="{3AC84E97-2310-4198-9E9E-853AABDC0351}" srcOrd="1" destOrd="0" presId="urn:microsoft.com/office/officeart/2018/2/layout/IconVerticalSolidList"/>
    <dgm:cxn modelId="{9BACC538-F98B-4C85-BDD6-49CDF8E3D9FD}" type="presParOf" srcId="{845110B6-A106-40F3-ACBE-38AC5C70EEF4}" destId="{11E133B0-E4B3-4B21-AE0E-61089A4B1975}" srcOrd="2" destOrd="0" presId="urn:microsoft.com/office/officeart/2018/2/layout/IconVerticalSolidList"/>
    <dgm:cxn modelId="{B09377BD-B0A3-4608-8725-0C5C9A0FC756}" type="presParOf" srcId="{845110B6-A106-40F3-ACBE-38AC5C70EEF4}" destId="{7FBA7297-A51C-480D-B2EA-56F5F484064E}" srcOrd="3" destOrd="0" presId="urn:microsoft.com/office/officeart/2018/2/layout/IconVerticalSolidList"/>
    <dgm:cxn modelId="{3AC57C96-A272-403D-878C-26921B4751CA}" type="presParOf" srcId="{CEF9D37B-D6CB-4BBF-A40E-7070D77E5CE5}" destId="{E2A923E2-CE91-4D72-821D-761E19619AA1}" srcOrd="5" destOrd="0" presId="urn:microsoft.com/office/officeart/2018/2/layout/IconVerticalSolidList"/>
    <dgm:cxn modelId="{51CA42BD-0BC5-4C7D-B3B3-89D65F3C6618}" type="presParOf" srcId="{CEF9D37B-D6CB-4BBF-A40E-7070D77E5CE5}" destId="{E3719916-5897-4111-BF8B-ACC6EC8ADFDB}" srcOrd="6" destOrd="0" presId="urn:microsoft.com/office/officeart/2018/2/layout/IconVerticalSolidList"/>
    <dgm:cxn modelId="{019E4FDF-C7BA-45AD-A8C4-B6B8E7E9E25A}" type="presParOf" srcId="{E3719916-5897-4111-BF8B-ACC6EC8ADFDB}" destId="{7BC15F10-8AB8-44CE-8F15-73114EB0E371}" srcOrd="0" destOrd="0" presId="urn:microsoft.com/office/officeart/2018/2/layout/IconVerticalSolidList"/>
    <dgm:cxn modelId="{B7E4CA48-D8EB-43D9-B76C-C1B9BDDA26AA}" type="presParOf" srcId="{E3719916-5897-4111-BF8B-ACC6EC8ADFDB}" destId="{9C0BD5C2-47F9-4514-A3D8-F699287CB7D9}" srcOrd="1" destOrd="0" presId="urn:microsoft.com/office/officeart/2018/2/layout/IconVerticalSolidList"/>
    <dgm:cxn modelId="{F661076D-1C67-455B-8B2B-682E9115B8C1}" type="presParOf" srcId="{E3719916-5897-4111-BF8B-ACC6EC8ADFDB}" destId="{4F1C5E0B-EAC0-433D-9132-D823BFFCA1F5}" srcOrd="2" destOrd="0" presId="urn:microsoft.com/office/officeart/2018/2/layout/IconVerticalSolidList"/>
    <dgm:cxn modelId="{7CB3785E-1838-4E53-9210-8520C10961E9}" type="presParOf" srcId="{E3719916-5897-4111-BF8B-ACC6EC8ADFDB}" destId="{09C3B38C-618F-456B-A017-57775491FF5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927821-E3D4-400A-A3CF-4066E0F2AE1A}"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GB"/>
        </a:p>
      </dgm:t>
    </dgm:pt>
    <dgm:pt modelId="{94932EA0-A22D-4373-BBED-DA420E905D10}">
      <dgm:prSet phldrT="[Text]"/>
      <dgm:spPr/>
      <dgm:t>
        <a:bodyPr/>
        <a:lstStyle/>
        <a:p>
          <a:r>
            <a:rPr lang="en-GB" dirty="0"/>
            <a:t>Comfort</a:t>
          </a:r>
        </a:p>
      </dgm:t>
    </dgm:pt>
    <dgm:pt modelId="{26583EFD-580A-4FC7-ACBD-1E45B6FEC8AE}" type="parTrans" cxnId="{6CDBF1B2-B2B6-4E9C-AD2C-263B6E2ABEDA}">
      <dgm:prSet/>
      <dgm:spPr/>
      <dgm:t>
        <a:bodyPr/>
        <a:lstStyle/>
        <a:p>
          <a:endParaRPr lang="en-GB"/>
        </a:p>
      </dgm:t>
    </dgm:pt>
    <dgm:pt modelId="{B84AD3DC-D43C-4441-9E02-BAFE844C404F}" type="sibTrans" cxnId="{6CDBF1B2-B2B6-4E9C-AD2C-263B6E2ABEDA}">
      <dgm:prSet/>
      <dgm:spPr/>
      <dgm:t>
        <a:bodyPr/>
        <a:lstStyle/>
        <a:p>
          <a:endParaRPr lang="en-GB"/>
        </a:p>
      </dgm:t>
    </dgm:pt>
    <dgm:pt modelId="{D7095ABA-2A4B-416E-80AD-05CE96023BA8}">
      <dgm:prSet phldrT="[Text]"/>
      <dgm:spPr/>
      <dgm:t>
        <a:bodyPr/>
        <a:lstStyle/>
        <a:p>
          <a:r>
            <a:rPr lang="en-GB" dirty="0"/>
            <a:t>Stretch</a:t>
          </a:r>
        </a:p>
      </dgm:t>
    </dgm:pt>
    <dgm:pt modelId="{642F5126-B264-4477-9272-37442AF1F0F6}" type="parTrans" cxnId="{0AE157A2-DBA6-4579-AB71-45514310B385}">
      <dgm:prSet/>
      <dgm:spPr/>
      <dgm:t>
        <a:bodyPr/>
        <a:lstStyle/>
        <a:p>
          <a:endParaRPr lang="en-GB"/>
        </a:p>
      </dgm:t>
    </dgm:pt>
    <dgm:pt modelId="{F65EF04F-F765-4BA9-82BF-8A42CA44283B}" type="sibTrans" cxnId="{0AE157A2-DBA6-4579-AB71-45514310B385}">
      <dgm:prSet/>
      <dgm:spPr/>
      <dgm:t>
        <a:bodyPr/>
        <a:lstStyle/>
        <a:p>
          <a:endParaRPr lang="en-GB"/>
        </a:p>
      </dgm:t>
    </dgm:pt>
    <dgm:pt modelId="{F130BDE8-AE14-4156-B9C3-65D131F403FB}">
      <dgm:prSet phldrT="[Text]"/>
      <dgm:spPr/>
      <dgm:t>
        <a:bodyPr/>
        <a:lstStyle/>
        <a:p>
          <a:r>
            <a:rPr lang="en-GB" dirty="0"/>
            <a:t>Panic</a:t>
          </a:r>
        </a:p>
      </dgm:t>
    </dgm:pt>
    <dgm:pt modelId="{C4604A1D-03D4-4096-AD18-80A47BE8C2FB}" type="parTrans" cxnId="{1FCD0188-DC9F-48E6-A09E-021F781FC22A}">
      <dgm:prSet/>
      <dgm:spPr/>
      <dgm:t>
        <a:bodyPr/>
        <a:lstStyle/>
        <a:p>
          <a:endParaRPr lang="en-GB"/>
        </a:p>
      </dgm:t>
    </dgm:pt>
    <dgm:pt modelId="{3717B4E1-5D08-412B-A214-FC3FE0F8EA0E}" type="sibTrans" cxnId="{1FCD0188-DC9F-48E6-A09E-021F781FC22A}">
      <dgm:prSet/>
      <dgm:spPr/>
      <dgm:t>
        <a:bodyPr/>
        <a:lstStyle/>
        <a:p>
          <a:endParaRPr lang="en-GB"/>
        </a:p>
      </dgm:t>
    </dgm:pt>
    <dgm:pt modelId="{8ACF417D-AD6B-40EA-8EAD-8F1AB223922B}" type="pres">
      <dgm:prSet presAssocID="{E4927821-E3D4-400A-A3CF-4066E0F2AE1A}" presName="Name0" presStyleCnt="0">
        <dgm:presLayoutVars>
          <dgm:chMax val="7"/>
          <dgm:resizeHandles val="exact"/>
        </dgm:presLayoutVars>
      </dgm:prSet>
      <dgm:spPr/>
    </dgm:pt>
    <dgm:pt modelId="{6C24E1B7-73AD-45D0-B1D4-1A511EB7B6CE}" type="pres">
      <dgm:prSet presAssocID="{E4927821-E3D4-400A-A3CF-4066E0F2AE1A}" presName="comp1" presStyleCnt="0"/>
      <dgm:spPr/>
    </dgm:pt>
    <dgm:pt modelId="{34B2EEA0-4D42-4E56-B284-97B237748358}" type="pres">
      <dgm:prSet presAssocID="{E4927821-E3D4-400A-A3CF-4066E0F2AE1A}" presName="circle1" presStyleLbl="node1" presStyleIdx="0" presStyleCnt="3"/>
      <dgm:spPr/>
    </dgm:pt>
    <dgm:pt modelId="{837FFFC8-5EAC-41BB-A2C9-3BC25CB69B74}" type="pres">
      <dgm:prSet presAssocID="{E4927821-E3D4-400A-A3CF-4066E0F2AE1A}" presName="c1text" presStyleLbl="node1" presStyleIdx="0" presStyleCnt="3">
        <dgm:presLayoutVars>
          <dgm:bulletEnabled val="1"/>
        </dgm:presLayoutVars>
      </dgm:prSet>
      <dgm:spPr/>
    </dgm:pt>
    <dgm:pt modelId="{DFC3441D-CCAA-4AC0-B7FB-AF53F081E67A}" type="pres">
      <dgm:prSet presAssocID="{E4927821-E3D4-400A-A3CF-4066E0F2AE1A}" presName="comp2" presStyleCnt="0"/>
      <dgm:spPr/>
    </dgm:pt>
    <dgm:pt modelId="{720FDED3-36A8-4EE3-8FDB-B6EF87513FA2}" type="pres">
      <dgm:prSet presAssocID="{E4927821-E3D4-400A-A3CF-4066E0F2AE1A}" presName="circle2" presStyleLbl="node1" presStyleIdx="1" presStyleCnt="3"/>
      <dgm:spPr/>
    </dgm:pt>
    <dgm:pt modelId="{52295B42-6298-4C4C-8AB6-E2D626064922}" type="pres">
      <dgm:prSet presAssocID="{E4927821-E3D4-400A-A3CF-4066E0F2AE1A}" presName="c2text" presStyleLbl="node1" presStyleIdx="1" presStyleCnt="3">
        <dgm:presLayoutVars>
          <dgm:bulletEnabled val="1"/>
        </dgm:presLayoutVars>
      </dgm:prSet>
      <dgm:spPr/>
    </dgm:pt>
    <dgm:pt modelId="{AF0E66A7-6F5E-48EA-8C8C-15ACE631627D}" type="pres">
      <dgm:prSet presAssocID="{E4927821-E3D4-400A-A3CF-4066E0F2AE1A}" presName="comp3" presStyleCnt="0"/>
      <dgm:spPr/>
    </dgm:pt>
    <dgm:pt modelId="{A9155E54-9CD2-43B6-B841-43F107FA1F38}" type="pres">
      <dgm:prSet presAssocID="{E4927821-E3D4-400A-A3CF-4066E0F2AE1A}" presName="circle3" presStyleLbl="node1" presStyleIdx="2" presStyleCnt="3"/>
      <dgm:spPr/>
    </dgm:pt>
    <dgm:pt modelId="{8CCA9FD3-D359-4FBA-B4AB-3AC612F14E84}" type="pres">
      <dgm:prSet presAssocID="{E4927821-E3D4-400A-A3CF-4066E0F2AE1A}" presName="c3text" presStyleLbl="node1" presStyleIdx="2" presStyleCnt="3">
        <dgm:presLayoutVars>
          <dgm:bulletEnabled val="1"/>
        </dgm:presLayoutVars>
      </dgm:prSet>
      <dgm:spPr/>
    </dgm:pt>
  </dgm:ptLst>
  <dgm:cxnLst>
    <dgm:cxn modelId="{1D155F16-B268-49A9-A51C-F6A00452DA1A}" type="presOf" srcId="{D7095ABA-2A4B-416E-80AD-05CE96023BA8}" destId="{52295B42-6298-4C4C-8AB6-E2D626064922}" srcOrd="1" destOrd="0" presId="urn:microsoft.com/office/officeart/2005/8/layout/venn2"/>
    <dgm:cxn modelId="{C459B238-64D8-4685-AB1F-28D92BACD8D1}" type="presOf" srcId="{D7095ABA-2A4B-416E-80AD-05CE96023BA8}" destId="{720FDED3-36A8-4EE3-8FDB-B6EF87513FA2}" srcOrd="0" destOrd="0" presId="urn:microsoft.com/office/officeart/2005/8/layout/venn2"/>
    <dgm:cxn modelId="{849BAA42-50C1-4B53-A5FF-12921C9A2593}" type="presOf" srcId="{94932EA0-A22D-4373-BBED-DA420E905D10}" destId="{837FFFC8-5EAC-41BB-A2C9-3BC25CB69B74}" srcOrd="1" destOrd="0" presId="urn:microsoft.com/office/officeart/2005/8/layout/venn2"/>
    <dgm:cxn modelId="{7CA64C7D-011D-4F19-825B-427A8EC9851E}" type="presOf" srcId="{E4927821-E3D4-400A-A3CF-4066E0F2AE1A}" destId="{8ACF417D-AD6B-40EA-8EAD-8F1AB223922B}" srcOrd="0" destOrd="0" presId="urn:microsoft.com/office/officeart/2005/8/layout/venn2"/>
    <dgm:cxn modelId="{1FCD0188-DC9F-48E6-A09E-021F781FC22A}" srcId="{E4927821-E3D4-400A-A3CF-4066E0F2AE1A}" destId="{F130BDE8-AE14-4156-B9C3-65D131F403FB}" srcOrd="2" destOrd="0" parTransId="{C4604A1D-03D4-4096-AD18-80A47BE8C2FB}" sibTransId="{3717B4E1-5D08-412B-A214-FC3FE0F8EA0E}"/>
    <dgm:cxn modelId="{31F1FB8C-9941-467F-AC8D-1AE8DC23BE5D}" type="presOf" srcId="{F130BDE8-AE14-4156-B9C3-65D131F403FB}" destId="{8CCA9FD3-D359-4FBA-B4AB-3AC612F14E84}" srcOrd="1" destOrd="0" presId="urn:microsoft.com/office/officeart/2005/8/layout/venn2"/>
    <dgm:cxn modelId="{0AE157A2-DBA6-4579-AB71-45514310B385}" srcId="{E4927821-E3D4-400A-A3CF-4066E0F2AE1A}" destId="{D7095ABA-2A4B-416E-80AD-05CE96023BA8}" srcOrd="1" destOrd="0" parTransId="{642F5126-B264-4477-9272-37442AF1F0F6}" sibTransId="{F65EF04F-F765-4BA9-82BF-8A42CA44283B}"/>
    <dgm:cxn modelId="{6CDBF1B2-B2B6-4E9C-AD2C-263B6E2ABEDA}" srcId="{E4927821-E3D4-400A-A3CF-4066E0F2AE1A}" destId="{94932EA0-A22D-4373-BBED-DA420E905D10}" srcOrd="0" destOrd="0" parTransId="{26583EFD-580A-4FC7-ACBD-1E45B6FEC8AE}" sibTransId="{B84AD3DC-D43C-4441-9E02-BAFE844C404F}"/>
    <dgm:cxn modelId="{CD5F7CB5-0882-4297-B714-30C0B2CA3123}" type="presOf" srcId="{94932EA0-A22D-4373-BBED-DA420E905D10}" destId="{34B2EEA0-4D42-4E56-B284-97B237748358}" srcOrd="0" destOrd="0" presId="urn:microsoft.com/office/officeart/2005/8/layout/venn2"/>
    <dgm:cxn modelId="{9795A5B6-5039-4EC8-BBDB-AD1F2F68F818}" type="presOf" srcId="{F130BDE8-AE14-4156-B9C3-65D131F403FB}" destId="{A9155E54-9CD2-43B6-B841-43F107FA1F38}" srcOrd="0" destOrd="0" presId="urn:microsoft.com/office/officeart/2005/8/layout/venn2"/>
    <dgm:cxn modelId="{75ABD8FF-DCE6-448C-ABC0-7136F3BBE304}" type="presParOf" srcId="{8ACF417D-AD6B-40EA-8EAD-8F1AB223922B}" destId="{6C24E1B7-73AD-45D0-B1D4-1A511EB7B6CE}" srcOrd="0" destOrd="0" presId="urn:microsoft.com/office/officeart/2005/8/layout/venn2"/>
    <dgm:cxn modelId="{1DD5868F-1FA9-4A66-8A27-65A5ABA84BCD}" type="presParOf" srcId="{6C24E1B7-73AD-45D0-B1D4-1A511EB7B6CE}" destId="{34B2EEA0-4D42-4E56-B284-97B237748358}" srcOrd="0" destOrd="0" presId="urn:microsoft.com/office/officeart/2005/8/layout/venn2"/>
    <dgm:cxn modelId="{FCDEE409-B119-47A6-95B3-AE5CCD8F461A}" type="presParOf" srcId="{6C24E1B7-73AD-45D0-B1D4-1A511EB7B6CE}" destId="{837FFFC8-5EAC-41BB-A2C9-3BC25CB69B74}" srcOrd="1" destOrd="0" presId="urn:microsoft.com/office/officeart/2005/8/layout/venn2"/>
    <dgm:cxn modelId="{B31034BA-5989-4E6C-BA42-E8877BDF0B8E}" type="presParOf" srcId="{8ACF417D-AD6B-40EA-8EAD-8F1AB223922B}" destId="{DFC3441D-CCAA-4AC0-B7FB-AF53F081E67A}" srcOrd="1" destOrd="0" presId="urn:microsoft.com/office/officeart/2005/8/layout/venn2"/>
    <dgm:cxn modelId="{285B35C9-F8AD-4F61-9CF1-6C00F3F51D48}" type="presParOf" srcId="{DFC3441D-CCAA-4AC0-B7FB-AF53F081E67A}" destId="{720FDED3-36A8-4EE3-8FDB-B6EF87513FA2}" srcOrd="0" destOrd="0" presId="urn:microsoft.com/office/officeart/2005/8/layout/venn2"/>
    <dgm:cxn modelId="{309F8AA0-88D1-466E-B029-B429A359955D}" type="presParOf" srcId="{DFC3441D-CCAA-4AC0-B7FB-AF53F081E67A}" destId="{52295B42-6298-4C4C-8AB6-E2D626064922}" srcOrd="1" destOrd="0" presId="urn:microsoft.com/office/officeart/2005/8/layout/venn2"/>
    <dgm:cxn modelId="{BDEBF1A9-5404-4309-BBB5-0ACD32FD3811}" type="presParOf" srcId="{8ACF417D-AD6B-40EA-8EAD-8F1AB223922B}" destId="{AF0E66A7-6F5E-48EA-8C8C-15ACE631627D}" srcOrd="2" destOrd="0" presId="urn:microsoft.com/office/officeart/2005/8/layout/venn2"/>
    <dgm:cxn modelId="{BAA2986B-3CBA-4B4F-B645-8E7FE6F075CC}" type="presParOf" srcId="{AF0E66A7-6F5E-48EA-8C8C-15ACE631627D}" destId="{A9155E54-9CD2-43B6-B841-43F107FA1F38}" srcOrd="0" destOrd="0" presId="urn:microsoft.com/office/officeart/2005/8/layout/venn2"/>
    <dgm:cxn modelId="{0C975002-4C5F-4122-A05D-45104C48357A}" type="presParOf" srcId="{AF0E66A7-6F5E-48EA-8C8C-15ACE631627D}" destId="{8CCA9FD3-D359-4FBA-B4AB-3AC612F14E84}"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927821-E3D4-400A-A3CF-4066E0F2AE1A}"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GB"/>
        </a:p>
      </dgm:t>
    </dgm:pt>
    <dgm:pt modelId="{94932EA0-A22D-4373-BBED-DA420E905D10}">
      <dgm:prSet phldrT="[Text]"/>
      <dgm:spPr/>
      <dgm:t>
        <a:bodyPr/>
        <a:lstStyle/>
        <a:p>
          <a:r>
            <a:rPr lang="en-GB" dirty="0"/>
            <a:t>Comfort</a:t>
          </a:r>
        </a:p>
      </dgm:t>
    </dgm:pt>
    <dgm:pt modelId="{26583EFD-580A-4FC7-ACBD-1E45B6FEC8AE}" type="parTrans" cxnId="{6CDBF1B2-B2B6-4E9C-AD2C-263B6E2ABEDA}">
      <dgm:prSet/>
      <dgm:spPr/>
      <dgm:t>
        <a:bodyPr/>
        <a:lstStyle/>
        <a:p>
          <a:endParaRPr lang="en-GB"/>
        </a:p>
      </dgm:t>
    </dgm:pt>
    <dgm:pt modelId="{B84AD3DC-D43C-4441-9E02-BAFE844C404F}" type="sibTrans" cxnId="{6CDBF1B2-B2B6-4E9C-AD2C-263B6E2ABEDA}">
      <dgm:prSet/>
      <dgm:spPr/>
      <dgm:t>
        <a:bodyPr/>
        <a:lstStyle/>
        <a:p>
          <a:endParaRPr lang="en-GB"/>
        </a:p>
      </dgm:t>
    </dgm:pt>
    <dgm:pt modelId="{D7095ABA-2A4B-416E-80AD-05CE96023BA8}">
      <dgm:prSet phldrT="[Text]"/>
      <dgm:spPr/>
      <dgm:t>
        <a:bodyPr/>
        <a:lstStyle/>
        <a:p>
          <a:r>
            <a:rPr lang="en-GB" dirty="0"/>
            <a:t>Stretch</a:t>
          </a:r>
        </a:p>
      </dgm:t>
    </dgm:pt>
    <dgm:pt modelId="{642F5126-B264-4477-9272-37442AF1F0F6}" type="parTrans" cxnId="{0AE157A2-DBA6-4579-AB71-45514310B385}">
      <dgm:prSet/>
      <dgm:spPr/>
      <dgm:t>
        <a:bodyPr/>
        <a:lstStyle/>
        <a:p>
          <a:endParaRPr lang="en-GB"/>
        </a:p>
      </dgm:t>
    </dgm:pt>
    <dgm:pt modelId="{F65EF04F-F765-4BA9-82BF-8A42CA44283B}" type="sibTrans" cxnId="{0AE157A2-DBA6-4579-AB71-45514310B385}">
      <dgm:prSet/>
      <dgm:spPr/>
      <dgm:t>
        <a:bodyPr/>
        <a:lstStyle/>
        <a:p>
          <a:endParaRPr lang="en-GB"/>
        </a:p>
      </dgm:t>
    </dgm:pt>
    <dgm:pt modelId="{F130BDE8-AE14-4156-B9C3-65D131F403FB}">
      <dgm:prSet phldrT="[Text]"/>
      <dgm:spPr/>
      <dgm:t>
        <a:bodyPr/>
        <a:lstStyle/>
        <a:p>
          <a:r>
            <a:rPr lang="en-GB" dirty="0"/>
            <a:t>Panic</a:t>
          </a:r>
        </a:p>
      </dgm:t>
    </dgm:pt>
    <dgm:pt modelId="{C4604A1D-03D4-4096-AD18-80A47BE8C2FB}" type="parTrans" cxnId="{1FCD0188-DC9F-48E6-A09E-021F781FC22A}">
      <dgm:prSet/>
      <dgm:spPr/>
      <dgm:t>
        <a:bodyPr/>
        <a:lstStyle/>
        <a:p>
          <a:endParaRPr lang="en-GB"/>
        </a:p>
      </dgm:t>
    </dgm:pt>
    <dgm:pt modelId="{3717B4E1-5D08-412B-A214-FC3FE0F8EA0E}" type="sibTrans" cxnId="{1FCD0188-DC9F-48E6-A09E-021F781FC22A}">
      <dgm:prSet/>
      <dgm:spPr/>
      <dgm:t>
        <a:bodyPr/>
        <a:lstStyle/>
        <a:p>
          <a:endParaRPr lang="en-GB"/>
        </a:p>
      </dgm:t>
    </dgm:pt>
    <dgm:pt modelId="{8ACF417D-AD6B-40EA-8EAD-8F1AB223922B}" type="pres">
      <dgm:prSet presAssocID="{E4927821-E3D4-400A-A3CF-4066E0F2AE1A}" presName="Name0" presStyleCnt="0">
        <dgm:presLayoutVars>
          <dgm:chMax val="7"/>
          <dgm:resizeHandles val="exact"/>
        </dgm:presLayoutVars>
      </dgm:prSet>
      <dgm:spPr/>
    </dgm:pt>
    <dgm:pt modelId="{6C24E1B7-73AD-45D0-B1D4-1A511EB7B6CE}" type="pres">
      <dgm:prSet presAssocID="{E4927821-E3D4-400A-A3CF-4066E0F2AE1A}" presName="comp1" presStyleCnt="0"/>
      <dgm:spPr/>
    </dgm:pt>
    <dgm:pt modelId="{34B2EEA0-4D42-4E56-B284-97B237748358}" type="pres">
      <dgm:prSet presAssocID="{E4927821-E3D4-400A-A3CF-4066E0F2AE1A}" presName="circle1" presStyleLbl="node1" presStyleIdx="0" presStyleCnt="3"/>
      <dgm:spPr/>
    </dgm:pt>
    <dgm:pt modelId="{837FFFC8-5EAC-41BB-A2C9-3BC25CB69B74}" type="pres">
      <dgm:prSet presAssocID="{E4927821-E3D4-400A-A3CF-4066E0F2AE1A}" presName="c1text" presStyleLbl="node1" presStyleIdx="0" presStyleCnt="3">
        <dgm:presLayoutVars>
          <dgm:bulletEnabled val="1"/>
        </dgm:presLayoutVars>
      </dgm:prSet>
      <dgm:spPr/>
    </dgm:pt>
    <dgm:pt modelId="{DFC3441D-CCAA-4AC0-B7FB-AF53F081E67A}" type="pres">
      <dgm:prSet presAssocID="{E4927821-E3D4-400A-A3CF-4066E0F2AE1A}" presName="comp2" presStyleCnt="0"/>
      <dgm:spPr/>
    </dgm:pt>
    <dgm:pt modelId="{720FDED3-36A8-4EE3-8FDB-B6EF87513FA2}" type="pres">
      <dgm:prSet presAssocID="{E4927821-E3D4-400A-A3CF-4066E0F2AE1A}" presName="circle2" presStyleLbl="node1" presStyleIdx="1" presStyleCnt="3" custScaleX="61631" custScaleY="60040" custLinFactNeighborY="20210"/>
      <dgm:spPr/>
    </dgm:pt>
    <dgm:pt modelId="{52295B42-6298-4C4C-8AB6-E2D626064922}" type="pres">
      <dgm:prSet presAssocID="{E4927821-E3D4-400A-A3CF-4066E0F2AE1A}" presName="c2text" presStyleLbl="node1" presStyleIdx="1" presStyleCnt="3">
        <dgm:presLayoutVars>
          <dgm:bulletEnabled val="1"/>
        </dgm:presLayoutVars>
      </dgm:prSet>
      <dgm:spPr/>
    </dgm:pt>
    <dgm:pt modelId="{AF0E66A7-6F5E-48EA-8C8C-15ACE631627D}" type="pres">
      <dgm:prSet presAssocID="{E4927821-E3D4-400A-A3CF-4066E0F2AE1A}" presName="comp3" presStyleCnt="0"/>
      <dgm:spPr/>
    </dgm:pt>
    <dgm:pt modelId="{A9155E54-9CD2-43B6-B841-43F107FA1F38}" type="pres">
      <dgm:prSet presAssocID="{E4927821-E3D4-400A-A3CF-4066E0F2AE1A}" presName="circle3" presStyleLbl="node1" presStyleIdx="2" presStyleCnt="3" custScaleX="38742" custScaleY="39536" custLinFactNeighborY="30576"/>
      <dgm:spPr/>
    </dgm:pt>
    <dgm:pt modelId="{8CCA9FD3-D359-4FBA-B4AB-3AC612F14E84}" type="pres">
      <dgm:prSet presAssocID="{E4927821-E3D4-400A-A3CF-4066E0F2AE1A}" presName="c3text" presStyleLbl="node1" presStyleIdx="2" presStyleCnt="3">
        <dgm:presLayoutVars>
          <dgm:bulletEnabled val="1"/>
        </dgm:presLayoutVars>
      </dgm:prSet>
      <dgm:spPr/>
    </dgm:pt>
  </dgm:ptLst>
  <dgm:cxnLst>
    <dgm:cxn modelId="{F5198B18-420C-40B1-A81F-2BF5AF069581}" type="presOf" srcId="{D7095ABA-2A4B-416E-80AD-05CE96023BA8}" destId="{52295B42-6298-4C4C-8AB6-E2D626064922}" srcOrd="1" destOrd="0" presId="urn:microsoft.com/office/officeart/2005/8/layout/venn2"/>
    <dgm:cxn modelId="{6ACDCF63-577A-45B6-B686-F6092AAB0AF9}" type="presOf" srcId="{F130BDE8-AE14-4156-B9C3-65D131F403FB}" destId="{8CCA9FD3-D359-4FBA-B4AB-3AC612F14E84}" srcOrd="1" destOrd="0" presId="urn:microsoft.com/office/officeart/2005/8/layout/venn2"/>
    <dgm:cxn modelId="{4F689D66-74BF-4401-9712-5FB17CC561CC}" type="presOf" srcId="{94932EA0-A22D-4373-BBED-DA420E905D10}" destId="{837FFFC8-5EAC-41BB-A2C9-3BC25CB69B74}" srcOrd="1" destOrd="0" presId="urn:microsoft.com/office/officeart/2005/8/layout/venn2"/>
    <dgm:cxn modelId="{33B7DB7B-19C8-40D8-B754-449FA21F0424}" type="presOf" srcId="{F130BDE8-AE14-4156-B9C3-65D131F403FB}" destId="{A9155E54-9CD2-43B6-B841-43F107FA1F38}" srcOrd="0" destOrd="0" presId="urn:microsoft.com/office/officeart/2005/8/layout/venn2"/>
    <dgm:cxn modelId="{1FCD0188-DC9F-48E6-A09E-021F781FC22A}" srcId="{E4927821-E3D4-400A-A3CF-4066E0F2AE1A}" destId="{F130BDE8-AE14-4156-B9C3-65D131F403FB}" srcOrd="2" destOrd="0" parTransId="{C4604A1D-03D4-4096-AD18-80A47BE8C2FB}" sibTransId="{3717B4E1-5D08-412B-A214-FC3FE0F8EA0E}"/>
    <dgm:cxn modelId="{38FF439A-ACBC-479C-B914-5A8C4E1DC02E}" type="presOf" srcId="{94932EA0-A22D-4373-BBED-DA420E905D10}" destId="{34B2EEA0-4D42-4E56-B284-97B237748358}" srcOrd="0" destOrd="0" presId="urn:microsoft.com/office/officeart/2005/8/layout/venn2"/>
    <dgm:cxn modelId="{5E96B69E-5AC9-4B4E-9F01-38CB2F1A436B}" type="presOf" srcId="{E4927821-E3D4-400A-A3CF-4066E0F2AE1A}" destId="{8ACF417D-AD6B-40EA-8EAD-8F1AB223922B}" srcOrd="0" destOrd="0" presId="urn:microsoft.com/office/officeart/2005/8/layout/venn2"/>
    <dgm:cxn modelId="{0AE157A2-DBA6-4579-AB71-45514310B385}" srcId="{E4927821-E3D4-400A-A3CF-4066E0F2AE1A}" destId="{D7095ABA-2A4B-416E-80AD-05CE96023BA8}" srcOrd="1" destOrd="0" parTransId="{642F5126-B264-4477-9272-37442AF1F0F6}" sibTransId="{F65EF04F-F765-4BA9-82BF-8A42CA44283B}"/>
    <dgm:cxn modelId="{6CDBF1B2-B2B6-4E9C-AD2C-263B6E2ABEDA}" srcId="{E4927821-E3D4-400A-A3CF-4066E0F2AE1A}" destId="{94932EA0-A22D-4373-BBED-DA420E905D10}" srcOrd="0" destOrd="0" parTransId="{26583EFD-580A-4FC7-ACBD-1E45B6FEC8AE}" sibTransId="{B84AD3DC-D43C-4441-9E02-BAFE844C404F}"/>
    <dgm:cxn modelId="{CBA321C5-C433-4557-B878-3BCE383CA721}" type="presOf" srcId="{D7095ABA-2A4B-416E-80AD-05CE96023BA8}" destId="{720FDED3-36A8-4EE3-8FDB-B6EF87513FA2}" srcOrd="0" destOrd="0" presId="urn:microsoft.com/office/officeart/2005/8/layout/venn2"/>
    <dgm:cxn modelId="{9380989A-19FA-497C-8A11-E2B3E532527F}" type="presParOf" srcId="{8ACF417D-AD6B-40EA-8EAD-8F1AB223922B}" destId="{6C24E1B7-73AD-45D0-B1D4-1A511EB7B6CE}" srcOrd="0" destOrd="0" presId="urn:microsoft.com/office/officeart/2005/8/layout/venn2"/>
    <dgm:cxn modelId="{D1B59B8A-01D3-4B4B-8A86-786B84387C6D}" type="presParOf" srcId="{6C24E1B7-73AD-45D0-B1D4-1A511EB7B6CE}" destId="{34B2EEA0-4D42-4E56-B284-97B237748358}" srcOrd="0" destOrd="0" presId="urn:microsoft.com/office/officeart/2005/8/layout/venn2"/>
    <dgm:cxn modelId="{7CBBEFD2-4649-492F-A7B7-6FB808A6A3CD}" type="presParOf" srcId="{6C24E1B7-73AD-45D0-B1D4-1A511EB7B6CE}" destId="{837FFFC8-5EAC-41BB-A2C9-3BC25CB69B74}" srcOrd="1" destOrd="0" presId="urn:microsoft.com/office/officeart/2005/8/layout/venn2"/>
    <dgm:cxn modelId="{C5BE4C54-BB6C-40F9-BFAC-974D97C8BDBB}" type="presParOf" srcId="{8ACF417D-AD6B-40EA-8EAD-8F1AB223922B}" destId="{DFC3441D-CCAA-4AC0-B7FB-AF53F081E67A}" srcOrd="1" destOrd="0" presId="urn:microsoft.com/office/officeart/2005/8/layout/venn2"/>
    <dgm:cxn modelId="{FC4B965E-2999-4FB7-BE70-2C89C11C497C}" type="presParOf" srcId="{DFC3441D-CCAA-4AC0-B7FB-AF53F081E67A}" destId="{720FDED3-36A8-4EE3-8FDB-B6EF87513FA2}" srcOrd="0" destOrd="0" presId="urn:microsoft.com/office/officeart/2005/8/layout/venn2"/>
    <dgm:cxn modelId="{2EEF3097-430A-48B1-B964-F697938F7D1D}" type="presParOf" srcId="{DFC3441D-CCAA-4AC0-B7FB-AF53F081E67A}" destId="{52295B42-6298-4C4C-8AB6-E2D626064922}" srcOrd="1" destOrd="0" presId="urn:microsoft.com/office/officeart/2005/8/layout/venn2"/>
    <dgm:cxn modelId="{0CB0B36F-75C7-4397-99E4-5C4FEF8DCFF8}" type="presParOf" srcId="{8ACF417D-AD6B-40EA-8EAD-8F1AB223922B}" destId="{AF0E66A7-6F5E-48EA-8C8C-15ACE631627D}" srcOrd="2" destOrd="0" presId="urn:microsoft.com/office/officeart/2005/8/layout/venn2"/>
    <dgm:cxn modelId="{21F4740A-41D5-4761-BC91-CD49B1B054E8}" type="presParOf" srcId="{AF0E66A7-6F5E-48EA-8C8C-15ACE631627D}" destId="{A9155E54-9CD2-43B6-B841-43F107FA1F38}" srcOrd="0" destOrd="0" presId="urn:microsoft.com/office/officeart/2005/8/layout/venn2"/>
    <dgm:cxn modelId="{B0B424C8-6543-4911-9896-41A588C2E5E3}" type="presParOf" srcId="{AF0E66A7-6F5E-48EA-8C8C-15ACE631627D}" destId="{8CCA9FD3-D359-4FBA-B4AB-3AC612F14E84}"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209E9A-71FF-4EB5-A45C-92C74DB4D8F6}"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8E7879E2-1B67-47E8-B147-E75C1C1D5D28}">
      <dgm:prSet/>
      <dgm:spPr/>
      <dgm:t>
        <a:bodyPr/>
        <a:lstStyle/>
        <a:p>
          <a:r>
            <a:rPr lang="en-GB" dirty="0"/>
            <a:t>Makes you feel in control in a greater </a:t>
          </a:r>
          <a:r>
            <a:rPr lang="en-US" dirty="0"/>
            <a:t>variety of situations</a:t>
          </a:r>
        </a:p>
      </dgm:t>
    </dgm:pt>
    <dgm:pt modelId="{4BCE58CF-4F8D-4A6F-8412-7760C9095C09}" type="parTrans" cxnId="{08E89134-6159-402F-8A8D-7071DD0FFF16}">
      <dgm:prSet/>
      <dgm:spPr/>
      <dgm:t>
        <a:bodyPr/>
        <a:lstStyle/>
        <a:p>
          <a:endParaRPr lang="en-US"/>
        </a:p>
      </dgm:t>
    </dgm:pt>
    <dgm:pt modelId="{763EFB34-D0FB-44FF-A0FC-BB65BBDE7A94}" type="sibTrans" cxnId="{08E89134-6159-402F-8A8D-7071DD0FFF16}">
      <dgm:prSet/>
      <dgm:spPr/>
      <dgm:t>
        <a:bodyPr/>
        <a:lstStyle/>
        <a:p>
          <a:endParaRPr lang="en-US"/>
        </a:p>
      </dgm:t>
    </dgm:pt>
    <dgm:pt modelId="{E82F253A-011B-471E-867C-10C20FC9ACE6}">
      <dgm:prSet/>
      <dgm:spPr/>
      <dgm:t>
        <a:bodyPr/>
        <a:lstStyle/>
        <a:p>
          <a:r>
            <a:rPr lang="en-US" dirty="0"/>
            <a:t>Mastering different things increases your general confidence in your ability</a:t>
          </a:r>
        </a:p>
      </dgm:t>
    </dgm:pt>
    <dgm:pt modelId="{E01D0580-CA39-47CB-A30D-1A421E0214E1}" type="parTrans" cxnId="{C4D7D114-4B13-495A-80D0-DEFA92BB1854}">
      <dgm:prSet/>
      <dgm:spPr/>
      <dgm:t>
        <a:bodyPr/>
        <a:lstStyle/>
        <a:p>
          <a:endParaRPr lang="en-US"/>
        </a:p>
      </dgm:t>
    </dgm:pt>
    <dgm:pt modelId="{2BFD81FE-E7FD-4403-B061-1895D7AB5005}" type="sibTrans" cxnId="{C4D7D114-4B13-495A-80D0-DEFA92BB1854}">
      <dgm:prSet/>
      <dgm:spPr/>
      <dgm:t>
        <a:bodyPr/>
        <a:lstStyle/>
        <a:p>
          <a:endParaRPr lang="en-US"/>
        </a:p>
      </dgm:t>
    </dgm:pt>
    <dgm:pt modelId="{5296B48E-363C-41A2-9129-227C272EDD79}">
      <dgm:prSet/>
      <dgm:spPr/>
      <dgm:t>
        <a:bodyPr/>
        <a:lstStyle/>
        <a:p>
          <a:r>
            <a:rPr lang="en-GB"/>
            <a:t>Links to personality – harder for some than others</a:t>
          </a:r>
          <a:endParaRPr lang="en-US"/>
        </a:p>
      </dgm:t>
    </dgm:pt>
    <dgm:pt modelId="{E230C384-966E-4F7A-B196-528D11D194CD}" type="parTrans" cxnId="{13D219A6-75EC-467C-B4E1-CA00718AC587}">
      <dgm:prSet/>
      <dgm:spPr/>
      <dgm:t>
        <a:bodyPr/>
        <a:lstStyle/>
        <a:p>
          <a:endParaRPr lang="en-US"/>
        </a:p>
      </dgm:t>
    </dgm:pt>
    <dgm:pt modelId="{17957C85-C087-4678-8C47-EA2A847310D3}" type="sibTrans" cxnId="{13D219A6-75EC-467C-B4E1-CA00718AC587}">
      <dgm:prSet/>
      <dgm:spPr/>
      <dgm:t>
        <a:bodyPr/>
        <a:lstStyle/>
        <a:p>
          <a:endParaRPr lang="en-US"/>
        </a:p>
      </dgm:t>
    </dgm:pt>
    <dgm:pt modelId="{3A00D721-AD70-4B24-B25A-355EA9BF361F}">
      <dgm:prSet/>
      <dgm:spPr/>
      <dgm:t>
        <a:bodyPr/>
        <a:lstStyle/>
        <a:p>
          <a:r>
            <a:rPr lang="en-GB" b="1" dirty="0"/>
            <a:t>Tools for mastery:</a:t>
          </a:r>
          <a:endParaRPr lang="en-US" b="1" dirty="0"/>
        </a:p>
      </dgm:t>
    </dgm:pt>
    <dgm:pt modelId="{B84AAC48-74C3-49C2-BE47-199BB8B25DB5}" type="parTrans" cxnId="{F36E6A19-65D8-47CC-804E-D5430EE376D6}">
      <dgm:prSet/>
      <dgm:spPr/>
      <dgm:t>
        <a:bodyPr/>
        <a:lstStyle/>
        <a:p>
          <a:endParaRPr lang="en-US"/>
        </a:p>
      </dgm:t>
    </dgm:pt>
    <dgm:pt modelId="{31611AF6-64BC-4313-A904-C61305A7EF42}" type="sibTrans" cxnId="{F36E6A19-65D8-47CC-804E-D5430EE376D6}">
      <dgm:prSet/>
      <dgm:spPr/>
      <dgm:t>
        <a:bodyPr/>
        <a:lstStyle/>
        <a:p>
          <a:endParaRPr lang="en-US"/>
        </a:p>
      </dgm:t>
    </dgm:pt>
    <dgm:pt modelId="{A7E7F916-455B-4B1D-BEE1-9AC3B7FD11EC}">
      <dgm:prSet/>
      <dgm:spPr/>
      <dgm:t>
        <a:bodyPr/>
        <a:lstStyle/>
        <a:p>
          <a:r>
            <a:rPr lang="en-GB" dirty="0"/>
            <a:t>Develop and train regularly in multiple areas</a:t>
          </a:r>
          <a:endParaRPr lang="en-US" dirty="0"/>
        </a:p>
      </dgm:t>
    </dgm:pt>
    <dgm:pt modelId="{9BEFCEDD-932F-4BD6-BA4A-22752A55DC5E}" type="parTrans" cxnId="{F5C93360-0B8C-41B2-8CD6-B19A575ABF91}">
      <dgm:prSet/>
      <dgm:spPr/>
      <dgm:t>
        <a:bodyPr/>
        <a:lstStyle/>
        <a:p>
          <a:endParaRPr lang="en-US"/>
        </a:p>
      </dgm:t>
    </dgm:pt>
    <dgm:pt modelId="{42E8A58B-4210-495B-9EBB-C227462731CD}" type="sibTrans" cxnId="{F5C93360-0B8C-41B2-8CD6-B19A575ABF91}">
      <dgm:prSet/>
      <dgm:spPr/>
      <dgm:t>
        <a:bodyPr/>
        <a:lstStyle/>
        <a:p>
          <a:endParaRPr lang="en-US"/>
        </a:p>
      </dgm:t>
    </dgm:pt>
    <dgm:pt modelId="{9B711408-7150-429C-B5AE-F688D5DD9D51}">
      <dgm:prSet/>
      <dgm:spPr/>
      <dgm:t>
        <a:bodyPr/>
        <a:lstStyle/>
        <a:p>
          <a:r>
            <a:rPr lang="en-GB"/>
            <a:t>Use reframing techniques to have a more realistic perception of events</a:t>
          </a:r>
          <a:endParaRPr lang="en-US"/>
        </a:p>
      </dgm:t>
    </dgm:pt>
    <dgm:pt modelId="{726614BA-E1C9-48F4-9F08-09776DF2865E}" type="parTrans" cxnId="{41F503BE-0D85-4F7F-846E-F8CE9A3E5F6C}">
      <dgm:prSet/>
      <dgm:spPr/>
      <dgm:t>
        <a:bodyPr/>
        <a:lstStyle/>
        <a:p>
          <a:endParaRPr lang="en-US"/>
        </a:p>
      </dgm:t>
    </dgm:pt>
    <dgm:pt modelId="{8AB37083-3361-4398-BBB3-372D3C62F2E1}" type="sibTrans" cxnId="{41F503BE-0D85-4F7F-846E-F8CE9A3E5F6C}">
      <dgm:prSet/>
      <dgm:spPr/>
      <dgm:t>
        <a:bodyPr/>
        <a:lstStyle/>
        <a:p>
          <a:endParaRPr lang="en-US"/>
        </a:p>
      </dgm:t>
    </dgm:pt>
    <dgm:pt modelId="{7B602D93-6FFF-465F-97BE-5D54BB37ADE6}" type="pres">
      <dgm:prSet presAssocID="{90209E9A-71FF-4EB5-A45C-92C74DB4D8F6}" presName="root" presStyleCnt="0">
        <dgm:presLayoutVars>
          <dgm:dir/>
          <dgm:resizeHandles val="exact"/>
        </dgm:presLayoutVars>
      </dgm:prSet>
      <dgm:spPr/>
    </dgm:pt>
    <dgm:pt modelId="{C6C70802-FB53-46EE-B66F-95C3FAD44646}" type="pres">
      <dgm:prSet presAssocID="{8E7879E2-1B67-47E8-B147-E75C1C1D5D28}" presName="compNode" presStyleCnt="0"/>
      <dgm:spPr/>
    </dgm:pt>
    <dgm:pt modelId="{C6215465-D9F7-4D43-9341-058EDDBB6F01}" type="pres">
      <dgm:prSet presAssocID="{8E7879E2-1B67-47E8-B147-E75C1C1D5D28}" presName="bgRect" presStyleLbl="bgShp" presStyleIdx="0" presStyleCnt="6"/>
      <dgm:spPr/>
    </dgm:pt>
    <dgm:pt modelId="{950B5112-4101-4AFC-84DF-A7F073AC45B4}" type="pres">
      <dgm:prSet presAssocID="{8E7879E2-1B67-47E8-B147-E75C1C1D5D28}"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Head with Gears"/>
        </a:ext>
      </dgm:extLst>
    </dgm:pt>
    <dgm:pt modelId="{11A4364A-2A4F-45F0-98BB-6B39013ABCDF}" type="pres">
      <dgm:prSet presAssocID="{8E7879E2-1B67-47E8-B147-E75C1C1D5D28}" presName="spaceRect" presStyleCnt="0"/>
      <dgm:spPr/>
    </dgm:pt>
    <dgm:pt modelId="{4D0B0DA1-1364-4F05-B084-9D2296E94B96}" type="pres">
      <dgm:prSet presAssocID="{8E7879E2-1B67-47E8-B147-E75C1C1D5D28}" presName="parTx" presStyleLbl="revTx" presStyleIdx="0" presStyleCnt="6">
        <dgm:presLayoutVars>
          <dgm:chMax val="0"/>
          <dgm:chPref val="0"/>
        </dgm:presLayoutVars>
      </dgm:prSet>
      <dgm:spPr/>
    </dgm:pt>
    <dgm:pt modelId="{ED395721-AD83-4908-8B22-CD4533421EEF}" type="pres">
      <dgm:prSet presAssocID="{763EFB34-D0FB-44FF-A0FC-BB65BBDE7A94}" presName="sibTrans" presStyleCnt="0"/>
      <dgm:spPr/>
    </dgm:pt>
    <dgm:pt modelId="{8EE9F1BF-83EF-4C61-91FF-F548214FD879}" type="pres">
      <dgm:prSet presAssocID="{E82F253A-011B-471E-867C-10C20FC9ACE6}" presName="compNode" presStyleCnt="0"/>
      <dgm:spPr/>
    </dgm:pt>
    <dgm:pt modelId="{F4356A00-3B64-4F1A-8F08-42B169566396}" type="pres">
      <dgm:prSet presAssocID="{E82F253A-011B-471E-867C-10C20FC9ACE6}" presName="bgRect" presStyleLbl="bgShp" presStyleIdx="1" presStyleCnt="6"/>
      <dgm:spPr/>
    </dgm:pt>
    <dgm:pt modelId="{CED7F48E-8AA7-4C9B-B24C-06C0C48BD694}" type="pres">
      <dgm:prSet presAssocID="{E82F253A-011B-471E-867C-10C20FC9ACE6}" presName="iconRect" presStyleLbl="nod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Thumbs Up Sign"/>
        </a:ext>
      </dgm:extLst>
    </dgm:pt>
    <dgm:pt modelId="{A13D2024-1CC2-4659-B5AB-279E1F16CEA0}" type="pres">
      <dgm:prSet presAssocID="{E82F253A-011B-471E-867C-10C20FC9ACE6}" presName="spaceRect" presStyleCnt="0"/>
      <dgm:spPr/>
    </dgm:pt>
    <dgm:pt modelId="{816F7DF3-5110-47CD-86F9-AB56B235F430}" type="pres">
      <dgm:prSet presAssocID="{E82F253A-011B-471E-867C-10C20FC9ACE6}" presName="parTx" presStyleLbl="revTx" presStyleIdx="1" presStyleCnt="6">
        <dgm:presLayoutVars>
          <dgm:chMax val="0"/>
          <dgm:chPref val="0"/>
        </dgm:presLayoutVars>
      </dgm:prSet>
      <dgm:spPr/>
    </dgm:pt>
    <dgm:pt modelId="{D9C79F73-E587-4D05-8AFF-7F484A9AFA95}" type="pres">
      <dgm:prSet presAssocID="{2BFD81FE-E7FD-4403-B061-1895D7AB5005}" presName="sibTrans" presStyleCnt="0"/>
      <dgm:spPr/>
    </dgm:pt>
    <dgm:pt modelId="{C6F47AB5-50E0-45D6-8F70-BAC7B206231C}" type="pres">
      <dgm:prSet presAssocID="{5296B48E-363C-41A2-9129-227C272EDD79}" presName="compNode" presStyleCnt="0"/>
      <dgm:spPr/>
    </dgm:pt>
    <dgm:pt modelId="{AC174991-C210-440B-B476-8A0AE3A96163}" type="pres">
      <dgm:prSet presAssocID="{5296B48E-363C-41A2-9129-227C272EDD79}" presName="bgRect" presStyleLbl="bgShp" presStyleIdx="2" presStyleCnt="6"/>
      <dgm:spPr/>
    </dgm:pt>
    <dgm:pt modelId="{01AC4CE2-0230-4F1F-A6D2-B200C02B0C90}" type="pres">
      <dgm:prSet presAssocID="{5296B48E-363C-41A2-9129-227C272EDD79}" presName="iconRect" presStyleLbl="nod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Group"/>
        </a:ext>
      </dgm:extLst>
    </dgm:pt>
    <dgm:pt modelId="{D9FD777C-A63E-4ABE-B068-9B3753064836}" type="pres">
      <dgm:prSet presAssocID="{5296B48E-363C-41A2-9129-227C272EDD79}" presName="spaceRect" presStyleCnt="0"/>
      <dgm:spPr/>
    </dgm:pt>
    <dgm:pt modelId="{27926CAF-5121-483B-9296-3CB3A037C830}" type="pres">
      <dgm:prSet presAssocID="{5296B48E-363C-41A2-9129-227C272EDD79}" presName="parTx" presStyleLbl="revTx" presStyleIdx="2" presStyleCnt="6">
        <dgm:presLayoutVars>
          <dgm:chMax val="0"/>
          <dgm:chPref val="0"/>
        </dgm:presLayoutVars>
      </dgm:prSet>
      <dgm:spPr/>
    </dgm:pt>
    <dgm:pt modelId="{11724C61-8316-4BCC-84C0-9E813CFA0BD1}" type="pres">
      <dgm:prSet presAssocID="{17957C85-C087-4678-8C47-EA2A847310D3}" presName="sibTrans" presStyleCnt="0"/>
      <dgm:spPr/>
    </dgm:pt>
    <dgm:pt modelId="{4C9CD7FE-5EC5-4C36-AAF3-464126183FF7}" type="pres">
      <dgm:prSet presAssocID="{3A00D721-AD70-4B24-B25A-355EA9BF361F}" presName="compNode" presStyleCnt="0"/>
      <dgm:spPr/>
    </dgm:pt>
    <dgm:pt modelId="{1778E536-95F3-4833-8EF5-BB29503D8C5C}" type="pres">
      <dgm:prSet presAssocID="{3A00D721-AD70-4B24-B25A-355EA9BF361F}" presName="bgRect" presStyleLbl="bgShp" presStyleIdx="3" presStyleCnt="6"/>
      <dgm:spPr/>
    </dgm:pt>
    <dgm:pt modelId="{006C6A83-749E-4D0C-AE7A-7542D2F333D2}" type="pres">
      <dgm:prSet presAssocID="{3A00D721-AD70-4B24-B25A-355EA9BF361F}" presName="iconRect" presStyleLbl="nod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Tools"/>
        </a:ext>
      </dgm:extLst>
    </dgm:pt>
    <dgm:pt modelId="{828EE8B5-D197-4193-8C1A-292DF7961707}" type="pres">
      <dgm:prSet presAssocID="{3A00D721-AD70-4B24-B25A-355EA9BF361F}" presName="spaceRect" presStyleCnt="0"/>
      <dgm:spPr/>
    </dgm:pt>
    <dgm:pt modelId="{9F206DF4-EF3D-47D0-85AB-98C53E782DFB}" type="pres">
      <dgm:prSet presAssocID="{3A00D721-AD70-4B24-B25A-355EA9BF361F}" presName="parTx" presStyleLbl="revTx" presStyleIdx="3" presStyleCnt="6">
        <dgm:presLayoutVars>
          <dgm:chMax val="0"/>
          <dgm:chPref val="0"/>
        </dgm:presLayoutVars>
      </dgm:prSet>
      <dgm:spPr/>
    </dgm:pt>
    <dgm:pt modelId="{AE68172C-9D8F-42BE-91AC-35A2E6B0489C}" type="pres">
      <dgm:prSet presAssocID="{31611AF6-64BC-4313-A904-C61305A7EF42}" presName="sibTrans" presStyleCnt="0"/>
      <dgm:spPr/>
    </dgm:pt>
    <dgm:pt modelId="{6DC52E74-CFE3-4A61-A97C-3EC792D4E1B3}" type="pres">
      <dgm:prSet presAssocID="{A7E7F916-455B-4B1D-BEE1-9AC3B7FD11EC}" presName="compNode" presStyleCnt="0"/>
      <dgm:spPr/>
    </dgm:pt>
    <dgm:pt modelId="{69E84EBB-B3A5-46F5-AD5A-4644B41CE3C9}" type="pres">
      <dgm:prSet presAssocID="{A7E7F916-455B-4B1D-BEE1-9AC3B7FD11EC}" presName="bgRect" presStyleLbl="bgShp" presStyleIdx="4" presStyleCnt="6"/>
      <dgm:spPr/>
    </dgm:pt>
    <dgm:pt modelId="{270E132E-0B5C-48FC-ACD5-E285647F28D8}" type="pres">
      <dgm:prSet presAssocID="{A7E7F916-455B-4B1D-BEE1-9AC3B7FD11EC}" presName="iconRect" presStyleLbl="nod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Database"/>
        </a:ext>
      </dgm:extLst>
    </dgm:pt>
    <dgm:pt modelId="{C27D9B4E-866A-4937-878F-EDC3B3F02801}" type="pres">
      <dgm:prSet presAssocID="{A7E7F916-455B-4B1D-BEE1-9AC3B7FD11EC}" presName="spaceRect" presStyleCnt="0"/>
      <dgm:spPr/>
    </dgm:pt>
    <dgm:pt modelId="{89FB8BE5-506C-4C15-BCA9-C06E173F0069}" type="pres">
      <dgm:prSet presAssocID="{A7E7F916-455B-4B1D-BEE1-9AC3B7FD11EC}" presName="parTx" presStyleLbl="revTx" presStyleIdx="4" presStyleCnt="6">
        <dgm:presLayoutVars>
          <dgm:chMax val="0"/>
          <dgm:chPref val="0"/>
        </dgm:presLayoutVars>
      </dgm:prSet>
      <dgm:spPr/>
    </dgm:pt>
    <dgm:pt modelId="{B7F75E28-0D70-4A67-8AC4-9C5C2062AC98}" type="pres">
      <dgm:prSet presAssocID="{42E8A58B-4210-495B-9EBB-C227462731CD}" presName="sibTrans" presStyleCnt="0"/>
      <dgm:spPr/>
    </dgm:pt>
    <dgm:pt modelId="{F59B2D07-7BCD-466B-BC07-8F8184E5D1CF}" type="pres">
      <dgm:prSet presAssocID="{9B711408-7150-429C-B5AE-F688D5DD9D51}" presName="compNode" presStyleCnt="0"/>
      <dgm:spPr/>
    </dgm:pt>
    <dgm:pt modelId="{0574E225-BD8F-4844-BFC1-4B9A8888910B}" type="pres">
      <dgm:prSet presAssocID="{9B711408-7150-429C-B5AE-F688D5DD9D51}" presName="bgRect" presStyleLbl="bgShp" presStyleIdx="5" presStyleCnt="6"/>
      <dgm:spPr/>
    </dgm:pt>
    <dgm:pt modelId="{E1659DB2-ACDD-4900-BADA-98E477C59100}" type="pres">
      <dgm:prSet presAssocID="{9B711408-7150-429C-B5AE-F688D5DD9D51}" presName="iconRect" presStyleLbl="nod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Person with Idea"/>
        </a:ext>
      </dgm:extLst>
    </dgm:pt>
    <dgm:pt modelId="{A3A8D457-DD2B-43C6-BDD1-706D604F57BE}" type="pres">
      <dgm:prSet presAssocID="{9B711408-7150-429C-B5AE-F688D5DD9D51}" presName="spaceRect" presStyleCnt="0"/>
      <dgm:spPr/>
    </dgm:pt>
    <dgm:pt modelId="{C3FF393D-8A2F-4260-95FB-C9310EFD7E4D}" type="pres">
      <dgm:prSet presAssocID="{9B711408-7150-429C-B5AE-F688D5DD9D51}" presName="parTx" presStyleLbl="revTx" presStyleIdx="5" presStyleCnt="6">
        <dgm:presLayoutVars>
          <dgm:chMax val="0"/>
          <dgm:chPref val="0"/>
        </dgm:presLayoutVars>
      </dgm:prSet>
      <dgm:spPr/>
    </dgm:pt>
  </dgm:ptLst>
  <dgm:cxnLst>
    <dgm:cxn modelId="{177E5613-A954-4D4E-909D-1CEDDA7857DF}" type="presOf" srcId="{A7E7F916-455B-4B1D-BEE1-9AC3B7FD11EC}" destId="{89FB8BE5-506C-4C15-BCA9-C06E173F0069}" srcOrd="0" destOrd="0" presId="urn:microsoft.com/office/officeart/2018/2/layout/IconVerticalSolidList"/>
    <dgm:cxn modelId="{C4D7D114-4B13-495A-80D0-DEFA92BB1854}" srcId="{90209E9A-71FF-4EB5-A45C-92C74DB4D8F6}" destId="{E82F253A-011B-471E-867C-10C20FC9ACE6}" srcOrd="1" destOrd="0" parTransId="{E01D0580-CA39-47CB-A30D-1A421E0214E1}" sibTransId="{2BFD81FE-E7FD-4403-B061-1895D7AB5005}"/>
    <dgm:cxn modelId="{F36E6A19-65D8-47CC-804E-D5430EE376D6}" srcId="{90209E9A-71FF-4EB5-A45C-92C74DB4D8F6}" destId="{3A00D721-AD70-4B24-B25A-355EA9BF361F}" srcOrd="3" destOrd="0" parTransId="{B84AAC48-74C3-49C2-BE47-199BB8B25DB5}" sibTransId="{31611AF6-64BC-4313-A904-C61305A7EF42}"/>
    <dgm:cxn modelId="{7BA9F91E-A912-4757-B1EC-6B030A8BA203}" type="presOf" srcId="{9B711408-7150-429C-B5AE-F688D5DD9D51}" destId="{C3FF393D-8A2F-4260-95FB-C9310EFD7E4D}" srcOrd="0" destOrd="0" presId="urn:microsoft.com/office/officeart/2018/2/layout/IconVerticalSolidList"/>
    <dgm:cxn modelId="{08E89134-6159-402F-8A8D-7071DD0FFF16}" srcId="{90209E9A-71FF-4EB5-A45C-92C74DB4D8F6}" destId="{8E7879E2-1B67-47E8-B147-E75C1C1D5D28}" srcOrd="0" destOrd="0" parTransId="{4BCE58CF-4F8D-4A6F-8412-7760C9095C09}" sibTransId="{763EFB34-D0FB-44FF-A0FC-BB65BBDE7A94}"/>
    <dgm:cxn modelId="{F5C93360-0B8C-41B2-8CD6-B19A575ABF91}" srcId="{90209E9A-71FF-4EB5-A45C-92C74DB4D8F6}" destId="{A7E7F916-455B-4B1D-BEE1-9AC3B7FD11EC}" srcOrd="4" destOrd="0" parTransId="{9BEFCEDD-932F-4BD6-BA4A-22752A55DC5E}" sibTransId="{42E8A58B-4210-495B-9EBB-C227462731CD}"/>
    <dgm:cxn modelId="{0DA5C872-A187-4AC6-B9F0-7907DEB54031}" type="presOf" srcId="{8E7879E2-1B67-47E8-B147-E75C1C1D5D28}" destId="{4D0B0DA1-1364-4F05-B084-9D2296E94B96}" srcOrd="0" destOrd="0" presId="urn:microsoft.com/office/officeart/2018/2/layout/IconVerticalSolidList"/>
    <dgm:cxn modelId="{68CFE272-3719-4D62-AB5C-D84D7DA2CA85}" type="presOf" srcId="{5296B48E-363C-41A2-9129-227C272EDD79}" destId="{27926CAF-5121-483B-9296-3CB3A037C830}" srcOrd="0" destOrd="0" presId="urn:microsoft.com/office/officeart/2018/2/layout/IconVerticalSolidList"/>
    <dgm:cxn modelId="{FCB0F47A-E596-44AB-B314-D584B88A8D61}" type="presOf" srcId="{E82F253A-011B-471E-867C-10C20FC9ACE6}" destId="{816F7DF3-5110-47CD-86F9-AB56B235F430}" srcOrd="0" destOrd="0" presId="urn:microsoft.com/office/officeart/2018/2/layout/IconVerticalSolidList"/>
    <dgm:cxn modelId="{96FCF686-14A0-43C1-A77B-09DE07110330}" type="presOf" srcId="{90209E9A-71FF-4EB5-A45C-92C74DB4D8F6}" destId="{7B602D93-6FFF-465F-97BE-5D54BB37ADE6}" srcOrd="0" destOrd="0" presId="urn:microsoft.com/office/officeart/2018/2/layout/IconVerticalSolidList"/>
    <dgm:cxn modelId="{C5909598-9FA4-47CF-B953-2010E43870FF}" type="presOf" srcId="{3A00D721-AD70-4B24-B25A-355EA9BF361F}" destId="{9F206DF4-EF3D-47D0-85AB-98C53E782DFB}" srcOrd="0" destOrd="0" presId="urn:microsoft.com/office/officeart/2018/2/layout/IconVerticalSolidList"/>
    <dgm:cxn modelId="{13D219A6-75EC-467C-B4E1-CA00718AC587}" srcId="{90209E9A-71FF-4EB5-A45C-92C74DB4D8F6}" destId="{5296B48E-363C-41A2-9129-227C272EDD79}" srcOrd="2" destOrd="0" parTransId="{E230C384-966E-4F7A-B196-528D11D194CD}" sibTransId="{17957C85-C087-4678-8C47-EA2A847310D3}"/>
    <dgm:cxn modelId="{41F503BE-0D85-4F7F-846E-F8CE9A3E5F6C}" srcId="{90209E9A-71FF-4EB5-A45C-92C74DB4D8F6}" destId="{9B711408-7150-429C-B5AE-F688D5DD9D51}" srcOrd="5" destOrd="0" parTransId="{726614BA-E1C9-48F4-9F08-09776DF2865E}" sibTransId="{8AB37083-3361-4398-BBB3-372D3C62F2E1}"/>
    <dgm:cxn modelId="{06D33A3E-CA2C-4582-B843-049ACF727525}" type="presParOf" srcId="{7B602D93-6FFF-465F-97BE-5D54BB37ADE6}" destId="{C6C70802-FB53-46EE-B66F-95C3FAD44646}" srcOrd="0" destOrd="0" presId="urn:microsoft.com/office/officeart/2018/2/layout/IconVerticalSolidList"/>
    <dgm:cxn modelId="{D7B601CE-FE5C-40B7-BE77-B5FCB258B0CD}" type="presParOf" srcId="{C6C70802-FB53-46EE-B66F-95C3FAD44646}" destId="{C6215465-D9F7-4D43-9341-058EDDBB6F01}" srcOrd="0" destOrd="0" presId="urn:microsoft.com/office/officeart/2018/2/layout/IconVerticalSolidList"/>
    <dgm:cxn modelId="{2F35B47C-CE3B-4661-B13E-870119DA1567}" type="presParOf" srcId="{C6C70802-FB53-46EE-B66F-95C3FAD44646}" destId="{950B5112-4101-4AFC-84DF-A7F073AC45B4}" srcOrd="1" destOrd="0" presId="urn:microsoft.com/office/officeart/2018/2/layout/IconVerticalSolidList"/>
    <dgm:cxn modelId="{7641BC04-2077-4B66-9691-80E48A0E26DA}" type="presParOf" srcId="{C6C70802-FB53-46EE-B66F-95C3FAD44646}" destId="{11A4364A-2A4F-45F0-98BB-6B39013ABCDF}" srcOrd="2" destOrd="0" presId="urn:microsoft.com/office/officeart/2018/2/layout/IconVerticalSolidList"/>
    <dgm:cxn modelId="{2A594A5F-0844-47F2-9D45-8E4AC1B01427}" type="presParOf" srcId="{C6C70802-FB53-46EE-B66F-95C3FAD44646}" destId="{4D0B0DA1-1364-4F05-B084-9D2296E94B96}" srcOrd="3" destOrd="0" presId="urn:microsoft.com/office/officeart/2018/2/layout/IconVerticalSolidList"/>
    <dgm:cxn modelId="{3B611024-9E14-43BF-8030-6474D0763142}" type="presParOf" srcId="{7B602D93-6FFF-465F-97BE-5D54BB37ADE6}" destId="{ED395721-AD83-4908-8B22-CD4533421EEF}" srcOrd="1" destOrd="0" presId="urn:microsoft.com/office/officeart/2018/2/layout/IconVerticalSolidList"/>
    <dgm:cxn modelId="{41B81E79-AC8A-47F6-BF93-4B297A3359A0}" type="presParOf" srcId="{7B602D93-6FFF-465F-97BE-5D54BB37ADE6}" destId="{8EE9F1BF-83EF-4C61-91FF-F548214FD879}" srcOrd="2" destOrd="0" presId="urn:microsoft.com/office/officeart/2018/2/layout/IconVerticalSolidList"/>
    <dgm:cxn modelId="{4F9A4235-6562-41C7-B394-B56797154919}" type="presParOf" srcId="{8EE9F1BF-83EF-4C61-91FF-F548214FD879}" destId="{F4356A00-3B64-4F1A-8F08-42B169566396}" srcOrd="0" destOrd="0" presId="urn:microsoft.com/office/officeart/2018/2/layout/IconVerticalSolidList"/>
    <dgm:cxn modelId="{4142458F-1A59-4961-864E-543B2C2594E4}" type="presParOf" srcId="{8EE9F1BF-83EF-4C61-91FF-F548214FD879}" destId="{CED7F48E-8AA7-4C9B-B24C-06C0C48BD694}" srcOrd="1" destOrd="0" presId="urn:microsoft.com/office/officeart/2018/2/layout/IconVerticalSolidList"/>
    <dgm:cxn modelId="{2647458E-6940-418C-A271-78171D9EA833}" type="presParOf" srcId="{8EE9F1BF-83EF-4C61-91FF-F548214FD879}" destId="{A13D2024-1CC2-4659-B5AB-279E1F16CEA0}" srcOrd="2" destOrd="0" presId="urn:microsoft.com/office/officeart/2018/2/layout/IconVerticalSolidList"/>
    <dgm:cxn modelId="{81A30D7C-9C85-41B1-8B0F-D6DD49DE7A89}" type="presParOf" srcId="{8EE9F1BF-83EF-4C61-91FF-F548214FD879}" destId="{816F7DF3-5110-47CD-86F9-AB56B235F430}" srcOrd="3" destOrd="0" presId="urn:microsoft.com/office/officeart/2018/2/layout/IconVerticalSolidList"/>
    <dgm:cxn modelId="{6929FC79-1B06-4660-A744-C0253B7AFD29}" type="presParOf" srcId="{7B602D93-6FFF-465F-97BE-5D54BB37ADE6}" destId="{D9C79F73-E587-4D05-8AFF-7F484A9AFA95}" srcOrd="3" destOrd="0" presId="urn:microsoft.com/office/officeart/2018/2/layout/IconVerticalSolidList"/>
    <dgm:cxn modelId="{E53705C2-0065-4515-8239-46E0C333B5C6}" type="presParOf" srcId="{7B602D93-6FFF-465F-97BE-5D54BB37ADE6}" destId="{C6F47AB5-50E0-45D6-8F70-BAC7B206231C}" srcOrd="4" destOrd="0" presId="urn:microsoft.com/office/officeart/2018/2/layout/IconVerticalSolidList"/>
    <dgm:cxn modelId="{87B3A2FA-5382-4293-BF16-16262FB769F3}" type="presParOf" srcId="{C6F47AB5-50E0-45D6-8F70-BAC7B206231C}" destId="{AC174991-C210-440B-B476-8A0AE3A96163}" srcOrd="0" destOrd="0" presId="urn:microsoft.com/office/officeart/2018/2/layout/IconVerticalSolidList"/>
    <dgm:cxn modelId="{B6EBFFD6-67E6-4DED-892B-1315ED550230}" type="presParOf" srcId="{C6F47AB5-50E0-45D6-8F70-BAC7B206231C}" destId="{01AC4CE2-0230-4F1F-A6D2-B200C02B0C90}" srcOrd="1" destOrd="0" presId="urn:microsoft.com/office/officeart/2018/2/layout/IconVerticalSolidList"/>
    <dgm:cxn modelId="{111E65F8-6190-49AB-80C9-41F1C837C448}" type="presParOf" srcId="{C6F47AB5-50E0-45D6-8F70-BAC7B206231C}" destId="{D9FD777C-A63E-4ABE-B068-9B3753064836}" srcOrd="2" destOrd="0" presId="urn:microsoft.com/office/officeart/2018/2/layout/IconVerticalSolidList"/>
    <dgm:cxn modelId="{8766F310-5036-4F59-BCB2-CF464B99D347}" type="presParOf" srcId="{C6F47AB5-50E0-45D6-8F70-BAC7B206231C}" destId="{27926CAF-5121-483B-9296-3CB3A037C830}" srcOrd="3" destOrd="0" presId="urn:microsoft.com/office/officeart/2018/2/layout/IconVerticalSolidList"/>
    <dgm:cxn modelId="{B17147AE-8608-409D-A408-3F69E91EEEAD}" type="presParOf" srcId="{7B602D93-6FFF-465F-97BE-5D54BB37ADE6}" destId="{11724C61-8316-4BCC-84C0-9E813CFA0BD1}" srcOrd="5" destOrd="0" presId="urn:microsoft.com/office/officeart/2018/2/layout/IconVerticalSolidList"/>
    <dgm:cxn modelId="{F1C298D5-30DF-40AD-B2E1-1C3972FECE0E}" type="presParOf" srcId="{7B602D93-6FFF-465F-97BE-5D54BB37ADE6}" destId="{4C9CD7FE-5EC5-4C36-AAF3-464126183FF7}" srcOrd="6" destOrd="0" presId="urn:microsoft.com/office/officeart/2018/2/layout/IconVerticalSolidList"/>
    <dgm:cxn modelId="{2DB4C96F-D158-4AD3-A1CD-CD4F13F81D9B}" type="presParOf" srcId="{4C9CD7FE-5EC5-4C36-AAF3-464126183FF7}" destId="{1778E536-95F3-4833-8EF5-BB29503D8C5C}" srcOrd="0" destOrd="0" presId="urn:microsoft.com/office/officeart/2018/2/layout/IconVerticalSolidList"/>
    <dgm:cxn modelId="{614B886F-02F8-45FD-9654-333DB5499101}" type="presParOf" srcId="{4C9CD7FE-5EC5-4C36-AAF3-464126183FF7}" destId="{006C6A83-749E-4D0C-AE7A-7542D2F333D2}" srcOrd="1" destOrd="0" presId="urn:microsoft.com/office/officeart/2018/2/layout/IconVerticalSolidList"/>
    <dgm:cxn modelId="{70E65763-AE33-4D7F-8735-BD8BABF265D6}" type="presParOf" srcId="{4C9CD7FE-5EC5-4C36-AAF3-464126183FF7}" destId="{828EE8B5-D197-4193-8C1A-292DF7961707}" srcOrd="2" destOrd="0" presId="urn:microsoft.com/office/officeart/2018/2/layout/IconVerticalSolidList"/>
    <dgm:cxn modelId="{B9C231C9-7B45-4552-92F9-D8C12CC83B92}" type="presParOf" srcId="{4C9CD7FE-5EC5-4C36-AAF3-464126183FF7}" destId="{9F206DF4-EF3D-47D0-85AB-98C53E782DFB}" srcOrd="3" destOrd="0" presId="urn:microsoft.com/office/officeart/2018/2/layout/IconVerticalSolidList"/>
    <dgm:cxn modelId="{03AEEB12-46D8-4B7F-8426-DCD47458EF8E}" type="presParOf" srcId="{7B602D93-6FFF-465F-97BE-5D54BB37ADE6}" destId="{AE68172C-9D8F-42BE-91AC-35A2E6B0489C}" srcOrd="7" destOrd="0" presId="urn:microsoft.com/office/officeart/2018/2/layout/IconVerticalSolidList"/>
    <dgm:cxn modelId="{FC30DB2E-C2AB-4944-88D5-644E90FAB203}" type="presParOf" srcId="{7B602D93-6FFF-465F-97BE-5D54BB37ADE6}" destId="{6DC52E74-CFE3-4A61-A97C-3EC792D4E1B3}" srcOrd="8" destOrd="0" presId="urn:microsoft.com/office/officeart/2018/2/layout/IconVerticalSolidList"/>
    <dgm:cxn modelId="{2EC295A9-3A14-4C33-8944-279A351BAD34}" type="presParOf" srcId="{6DC52E74-CFE3-4A61-A97C-3EC792D4E1B3}" destId="{69E84EBB-B3A5-46F5-AD5A-4644B41CE3C9}" srcOrd="0" destOrd="0" presId="urn:microsoft.com/office/officeart/2018/2/layout/IconVerticalSolidList"/>
    <dgm:cxn modelId="{570A4BEE-2B2E-4357-9D71-289AEC651CB3}" type="presParOf" srcId="{6DC52E74-CFE3-4A61-A97C-3EC792D4E1B3}" destId="{270E132E-0B5C-48FC-ACD5-E285647F28D8}" srcOrd="1" destOrd="0" presId="urn:microsoft.com/office/officeart/2018/2/layout/IconVerticalSolidList"/>
    <dgm:cxn modelId="{1ADC1F51-DD77-4957-A4C0-0A9438D8933A}" type="presParOf" srcId="{6DC52E74-CFE3-4A61-A97C-3EC792D4E1B3}" destId="{C27D9B4E-866A-4937-878F-EDC3B3F02801}" srcOrd="2" destOrd="0" presId="urn:microsoft.com/office/officeart/2018/2/layout/IconVerticalSolidList"/>
    <dgm:cxn modelId="{A4AD27CC-F683-4108-94C6-E4886C0AFD0A}" type="presParOf" srcId="{6DC52E74-CFE3-4A61-A97C-3EC792D4E1B3}" destId="{89FB8BE5-506C-4C15-BCA9-C06E173F0069}" srcOrd="3" destOrd="0" presId="urn:microsoft.com/office/officeart/2018/2/layout/IconVerticalSolidList"/>
    <dgm:cxn modelId="{E737E78E-E9CD-4CE3-9B73-46EDCF9613CF}" type="presParOf" srcId="{7B602D93-6FFF-465F-97BE-5D54BB37ADE6}" destId="{B7F75E28-0D70-4A67-8AC4-9C5C2062AC98}" srcOrd="9" destOrd="0" presId="urn:microsoft.com/office/officeart/2018/2/layout/IconVerticalSolidList"/>
    <dgm:cxn modelId="{A1280132-AFC1-41FF-9E9E-542602BC3DE9}" type="presParOf" srcId="{7B602D93-6FFF-465F-97BE-5D54BB37ADE6}" destId="{F59B2D07-7BCD-466B-BC07-8F8184E5D1CF}" srcOrd="10" destOrd="0" presId="urn:microsoft.com/office/officeart/2018/2/layout/IconVerticalSolidList"/>
    <dgm:cxn modelId="{530DEF22-F632-4CB9-AAB1-BC0159582E5D}" type="presParOf" srcId="{F59B2D07-7BCD-466B-BC07-8F8184E5D1CF}" destId="{0574E225-BD8F-4844-BFC1-4B9A8888910B}" srcOrd="0" destOrd="0" presId="urn:microsoft.com/office/officeart/2018/2/layout/IconVerticalSolidList"/>
    <dgm:cxn modelId="{F58C4FE2-1CCF-4604-A853-ECB7D01544A4}" type="presParOf" srcId="{F59B2D07-7BCD-466B-BC07-8F8184E5D1CF}" destId="{E1659DB2-ACDD-4900-BADA-98E477C59100}" srcOrd="1" destOrd="0" presId="urn:microsoft.com/office/officeart/2018/2/layout/IconVerticalSolidList"/>
    <dgm:cxn modelId="{B31CC20A-8C89-490C-8D43-E55CFC669DD4}" type="presParOf" srcId="{F59B2D07-7BCD-466B-BC07-8F8184E5D1CF}" destId="{A3A8D457-DD2B-43C6-BDD1-706D604F57BE}" srcOrd="2" destOrd="0" presId="urn:microsoft.com/office/officeart/2018/2/layout/IconVerticalSolidList"/>
    <dgm:cxn modelId="{6B9A658E-96C5-4073-A74B-7DA6C62D56ED}" type="presParOf" srcId="{F59B2D07-7BCD-466B-BC07-8F8184E5D1CF}" destId="{C3FF393D-8A2F-4260-95FB-C9310EFD7E4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7F7B7-7898-49A2-9FA9-2ED105B66AF9}">
      <dsp:nvSpPr>
        <dsp:cNvPr id="0" name=""/>
        <dsp:cNvSpPr/>
      </dsp:nvSpPr>
      <dsp:spPr>
        <a:xfrm>
          <a:off x="0" y="1832"/>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35CE14C-4C85-4BED-BBDC-08F4735B4E1F}">
      <dsp:nvSpPr>
        <dsp:cNvPr id="0" name=""/>
        <dsp:cNvSpPr/>
      </dsp:nvSpPr>
      <dsp:spPr>
        <a:xfrm>
          <a:off x="280873" y="210745"/>
          <a:ext cx="510678" cy="510678"/>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7C78B9-4960-4538-AEAD-B8ED19E66535}">
      <dsp:nvSpPr>
        <dsp:cNvPr id="0" name=""/>
        <dsp:cNvSpPr/>
      </dsp:nvSpPr>
      <dsp:spPr>
        <a:xfrm>
          <a:off x="1072425" y="1832"/>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844550">
            <a:lnSpc>
              <a:spcPct val="90000"/>
            </a:lnSpc>
            <a:spcBef>
              <a:spcPct val="0"/>
            </a:spcBef>
            <a:spcAft>
              <a:spcPct val="35000"/>
            </a:spcAft>
            <a:buNone/>
          </a:pPr>
          <a:r>
            <a:rPr lang="en-GB" sz="1900" kern="1200" dirty="0"/>
            <a:t>What would your closest friends and family say were your strengths?</a:t>
          </a:r>
          <a:endParaRPr lang="en-US" sz="1900" kern="1200" dirty="0"/>
        </a:p>
      </dsp:txBody>
      <dsp:txXfrm>
        <a:off x="1072425" y="1832"/>
        <a:ext cx="3812777" cy="928506"/>
      </dsp:txXfrm>
    </dsp:sp>
    <dsp:sp modelId="{49BEB7CD-D1EA-4168-81E8-D208CE4C1EEE}">
      <dsp:nvSpPr>
        <dsp:cNvPr id="0" name=""/>
        <dsp:cNvSpPr/>
      </dsp:nvSpPr>
      <dsp:spPr>
        <a:xfrm>
          <a:off x="0" y="1162465"/>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82BE93D-8D4A-4DF0-A4A3-8350E9894406}">
      <dsp:nvSpPr>
        <dsp:cNvPr id="0" name=""/>
        <dsp:cNvSpPr/>
      </dsp:nvSpPr>
      <dsp:spPr>
        <a:xfrm>
          <a:off x="280873" y="1371379"/>
          <a:ext cx="510678" cy="510678"/>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F8DD176-598D-4518-949F-2B6AEF89F7AD}">
      <dsp:nvSpPr>
        <dsp:cNvPr id="0" name=""/>
        <dsp:cNvSpPr/>
      </dsp:nvSpPr>
      <dsp:spPr>
        <a:xfrm>
          <a:off x="1072425" y="1162465"/>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844550">
            <a:lnSpc>
              <a:spcPct val="90000"/>
            </a:lnSpc>
            <a:spcBef>
              <a:spcPct val="0"/>
            </a:spcBef>
            <a:spcAft>
              <a:spcPct val="35000"/>
            </a:spcAft>
            <a:buNone/>
          </a:pPr>
          <a:r>
            <a:rPr lang="en-GB" sz="1900" kern="1200" dirty="0"/>
            <a:t>Make a list</a:t>
          </a:r>
          <a:endParaRPr lang="en-US" sz="1900" kern="1200" dirty="0"/>
        </a:p>
      </dsp:txBody>
      <dsp:txXfrm>
        <a:off x="1072425" y="1162465"/>
        <a:ext cx="3812777" cy="928506"/>
      </dsp:txXfrm>
    </dsp:sp>
    <dsp:sp modelId="{B53CC926-2255-4A64-8AB8-8DDA9E61AE38}">
      <dsp:nvSpPr>
        <dsp:cNvPr id="0" name=""/>
        <dsp:cNvSpPr/>
      </dsp:nvSpPr>
      <dsp:spPr>
        <a:xfrm>
          <a:off x="0" y="2323098"/>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02DAED6-5687-435B-BA59-339BD7339681}">
      <dsp:nvSpPr>
        <dsp:cNvPr id="0" name=""/>
        <dsp:cNvSpPr/>
      </dsp:nvSpPr>
      <dsp:spPr>
        <a:xfrm>
          <a:off x="280873" y="2532012"/>
          <a:ext cx="510678" cy="51067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EFB24BF-BC25-421E-891A-611DD37120E0}">
      <dsp:nvSpPr>
        <dsp:cNvPr id="0" name=""/>
        <dsp:cNvSpPr/>
      </dsp:nvSpPr>
      <dsp:spPr>
        <a:xfrm>
          <a:off x="1072425" y="2323098"/>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844550">
            <a:lnSpc>
              <a:spcPct val="90000"/>
            </a:lnSpc>
            <a:spcBef>
              <a:spcPct val="0"/>
            </a:spcBef>
            <a:spcAft>
              <a:spcPct val="35000"/>
            </a:spcAft>
            <a:buNone/>
          </a:pPr>
          <a:r>
            <a:rPr lang="en-GB" sz="1900" kern="1200" dirty="0"/>
            <a:t>Consider how you use them </a:t>
          </a:r>
          <a:endParaRPr lang="en-US" sz="1900" kern="1200" dirty="0"/>
        </a:p>
      </dsp:txBody>
      <dsp:txXfrm>
        <a:off x="1072425" y="2323098"/>
        <a:ext cx="3812777" cy="928506"/>
      </dsp:txXfrm>
    </dsp:sp>
    <dsp:sp modelId="{60C8D84B-9C3C-4544-8554-2413E2E10542}">
      <dsp:nvSpPr>
        <dsp:cNvPr id="0" name=""/>
        <dsp:cNvSpPr/>
      </dsp:nvSpPr>
      <dsp:spPr>
        <a:xfrm>
          <a:off x="0" y="3483731"/>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8B498AB-40DB-4D6A-B51B-83F7D8AD39AF}">
      <dsp:nvSpPr>
        <dsp:cNvPr id="0" name=""/>
        <dsp:cNvSpPr/>
      </dsp:nvSpPr>
      <dsp:spPr>
        <a:xfrm>
          <a:off x="280873" y="3692645"/>
          <a:ext cx="510678" cy="51067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C72039D-35CD-45D1-87BE-AFBCDAEBC8ED}">
      <dsp:nvSpPr>
        <dsp:cNvPr id="0" name=""/>
        <dsp:cNvSpPr/>
      </dsp:nvSpPr>
      <dsp:spPr>
        <a:xfrm>
          <a:off x="1072425" y="3483731"/>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844550">
            <a:lnSpc>
              <a:spcPct val="90000"/>
            </a:lnSpc>
            <a:spcBef>
              <a:spcPct val="0"/>
            </a:spcBef>
            <a:spcAft>
              <a:spcPct val="35000"/>
            </a:spcAft>
            <a:buNone/>
          </a:pPr>
          <a:r>
            <a:rPr lang="en-GB" sz="1900" kern="1200"/>
            <a:t>How can you use them more? </a:t>
          </a:r>
          <a:endParaRPr lang="en-US" sz="1900" kern="1200"/>
        </a:p>
      </dsp:txBody>
      <dsp:txXfrm>
        <a:off x="1072425" y="3483731"/>
        <a:ext cx="3812777" cy="928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283A1-71C6-4A4D-8E8E-963C62D8662F}">
      <dsp:nvSpPr>
        <dsp:cNvPr id="0" name=""/>
        <dsp:cNvSpPr/>
      </dsp:nvSpPr>
      <dsp:spPr>
        <a:xfrm>
          <a:off x="0" y="3448"/>
          <a:ext cx="4885203" cy="734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1EF8694-57B8-483B-A4FC-8C974D3D9975}">
      <dsp:nvSpPr>
        <dsp:cNvPr id="0" name=""/>
        <dsp:cNvSpPr/>
      </dsp:nvSpPr>
      <dsp:spPr>
        <a:xfrm>
          <a:off x="222194" y="168717"/>
          <a:ext cx="403990" cy="40399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0449C02-2E63-4177-93E9-FA37EE818F0E}">
      <dsp:nvSpPr>
        <dsp:cNvPr id="0" name=""/>
        <dsp:cNvSpPr/>
      </dsp:nvSpPr>
      <dsp:spPr>
        <a:xfrm>
          <a:off x="848380" y="3448"/>
          <a:ext cx="4036822" cy="734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738" tIns="77738" rIns="77738" bIns="77738" numCol="1" spcCol="1270" anchor="ctr" anchorCtr="0">
          <a:noAutofit/>
        </a:bodyPr>
        <a:lstStyle/>
        <a:p>
          <a:pPr marL="0" lvl="0" indent="0" algn="l" defTabSz="844550">
            <a:lnSpc>
              <a:spcPct val="90000"/>
            </a:lnSpc>
            <a:spcBef>
              <a:spcPct val="0"/>
            </a:spcBef>
            <a:spcAft>
              <a:spcPct val="35000"/>
            </a:spcAft>
            <a:buNone/>
          </a:pPr>
          <a:r>
            <a:rPr lang="en-GB" sz="1900" kern="1200"/>
            <a:t>Increase our peripheral vision </a:t>
          </a:r>
          <a:endParaRPr lang="en-US" sz="1900" kern="1200"/>
        </a:p>
      </dsp:txBody>
      <dsp:txXfrm>
        <a:off x="848380" y="3448"/>
        <a:ext cx="4036822" cy="734528"/>
      </dsp:txXfrm>
    </dsp:sp>
    <dsp:sp modelId="{79592FAC-248B-4BA8-A31F-DFF47D6D306E}">
      <dsp:nvSpPr>
        <dsp:cNvPr id="0" name=""/>
        <dsp:cNvSpPr/>
      </dsp:nvSpPr>
      <dsp:spPr>
        <a:xfrm>
          <a:off x="0" y="921609"/>
          <a:ext cx="4885203" cy="734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D990264-2496-4BAE-A50F-C605A64A650F}">
      <dsp:nvSpPr>
        <dsp:cNvPr id="0" name=""/>
        <dsp:cNvSpPr/>
      </dsp:nvSpPr>
      <dsp:spPr>
        <a:xfrm>
          <a:off x="222194" y="1086878"/>
          <a:ext cx="403990" cy="40399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D2E564C-F950-4222-B01C-CEB426E64700}">
      <dsp:nvSpPr>
        <dsp:cNvPr id="0" name=""/>
        <dsp:cNvSpPr/>
      </dsp:nvSpPr>
      <dsp:spPr>
        <a:xfrm>
          <a:off x="848380" y="921609"/>
          <a:ext cx="4036822" cy="734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738" tIns="77738" rIns="77738" bIns="77738" numCol="1" spcCol="1270" anchor="ctr" anchorCtr="0">
          <a:noAutofit/>
        </a:bodyPr>
        <a:lstStyle/>
        <a:p>
          <a:pPr marL="0" lvl="0" indent="0" algn="l" defTabSz="844550">
            <a:lnSpc>
              <a:spcPct val="90000"/>
            </a:lnSpc>
            <a:spcBef>
              <a:spcPct val="0"/>
            </a:spcBef>
            <a:spcAft>
              <a:spcPct val="35000"/>
            </a:spcAft>
            <a:buNone/>
          </a:pPr>
          <a:r>
            <a:rPr lang="en-GB" sz="1900" kern="1200"/>
            <a:t>We connect ideas better, more creative </a:t>
          </a:r>
          <a:endParaRPr lang="en-US" sz="1900" kern="1200"/>
        </a:p>
      </dsp:txBody>
      <dsp:txXfrm>
        <a:off x="848380" y="921609"/>
        <a:ext cx="4036822" cy="734528"/>
      </dsp:txXfrm>
    </dsp:sp>
    <dsp:sp modelId="{1932CBA1-E3D2-4B5A-841E-4F0097F8ECF4}">
      <dsp:nvSpPr>
        <dsp:cNvPr id="0" name=""/>
        <dsp:cNvSpPr/>
      </dsp:nvSpPr>
      <dsp:spPr>
        <a:xfrm>
          <a:off x="0" y="1839770"/>
          <a:ext cx="4885203" cy="734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B5D93C4-697E-4F8D-9021-35232EA8403A}">
      <dsp:nvSpPr>
        <dsp:cNvPr id="0" name=""/>
        <dsp:cNvSpPr/>
      </dsp:nvSpPr>
      <dsp:spPr>
        <a:xfrm>
          <a:off x="222194" y="2005039"/>
          <a:ext cx="403990" cy="40399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39722D9-1738-4914-86C6-4018E5C60EAE}">
      <dsp:nvSpPr>
        <dsp:cNvPr id="0" name=""/>
        <dsp:cNvSpPr/>
      </dsp:nvSpPr>
      <dsp:spPr>
        <a:xfrm>
          <a:off x="848380" y="1839770"/>
          <a:ext cx="4036822" cy="734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738" tIns="77738" rIns="77738" bIns="77738" numCol="1" spcCol="1270" anchor="ctr" anchorCtr="0">
          <a:noAutofit/>
        </a:bodyPr>
        <a:lstStyle/>
        <a:p>
          <a:pPr marL="0" lvl="0" indent="0" algn="l" defTabSz="844550">
            <a:lnSpc>
              <a:spcPct val="90000"/>
            </a:lnSpc>
            <a:spcBef>
              <a:spcPct val="0"/>
            </a:spcBef>
            <a:spcAft>
              <a:spcPct val="35000"/>
            </a:spcAft>
            <a:buNone/>
          </a:pPr>
          <a:r>
            <a:rPr lang="en-GB" sz="1900" kern="1200"/>
            <a:t>We connect with people better </a:t>
          </a:r>
          <a:endParaRPr lang="en-US" sz="1900" kern="1200"/>
        </a:p>
      </dsp:txBody>
      <dsp:txXfrm>
        <a:off x="848380" y="1839770"/>
        <a:ext cx="4036822" cy="734528"/>
      </dsp:txXfrm>
    </dsp:sp>
    <dsp:sp modelId="{468B0444-B7D0-481C-B41D-AE6E4B57AD65}">
      <dsp:nvSpPr>
        <dsp:cNvPr id="0" name=""/>
        <dsp:cNvSpPr/>
      </dsp:nvSpPr>
      <dsp:spPr>
        <a:xfrm>
          <a:off x="0" y="2757931"/>
          <a:ext cx="4885203" cy="734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6C53F44-1DAC-4D91-990B-EAC2D3476EC7}">
      <dsp:nvSpPr>
        <dsp:cNvPr id="0" name=""/>
        <dsp:cNvSpPr/>
      </dsp:nvSpPr>
      <dsp:spPr>
        <a:xfrm>
          <a:off x="222194" y="2923200"/>
          <a:ext cx="403990" cy="403990"/>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E42731D-625B-4F99-97B4-B40A1067EF7D}">
      <dsp:nvSpPr>
        <dsp:cNvPr id="0" name=""/>
        <dsp:cNvSpPr/>
      </dsp:nvSpPr>
      <dsp:spPr>
        <a:xfrm>
          <a:off x="848380" y="2757931"/>
          <a:ext cx="4036822" cy="734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738" tIns="77738" rIns="77738" bIns="77738" numCol="1" spcCol="1270" anchor="ctr" anchorCtr="0">
          <a:noAutofit/>
        </a:bodyPr>
        <a:lstStyle/>
        <a:p>
          <a:pPr marL="0" lvl="0" indent="0" algn="l" defTabSz="844550">
            <a:lnSpc>
              <a:spcPct val="90000"/>
            </a:lnSpc>
            <a:spcBef>
              <a:spcPct val="0"/>
            </a:spcBef>
            <a:spcAft>
              <a:spcPct val="35000"/>
            </a:spcAft>
            <a:buNone/>
          </a:pPr>
          <a:r>
            <a:rPr lang="en-GB" sz="1900" kern="1200"/>
            <a:t>Improve decision-making </a:t>
          </a:r>
          <a:endParaRPr lang="en-US" sz="1900" kern="1200"/>
        </a:p>
      </dsp:txBody>
      <dsp:txXfrm>
        <a:off x="848380" y="2757931"/>
        <a:ext cx="4036822" cy="734528"/>
      </dsp:txXfrm>
    </dsp:sp>
    <dsp:sp modelId="{05E54B14-9A41-4244-9C0C-D3CEA8DEB0F3}">
      <dsp:nvSpPr>
        <dsp:cNvPr id="0" name=""/>
        <dsp:cNvSpPr/>
      </dsp:nvSpPr>
      <dsp:spPr>
        <a:xfrm>
          <a:off x="0" y="3676092"/>
          <a:ext cx="4885203" cy="734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ABD629E-B333-4F27-A736-57086F9AC0DA}">
      <dsp:nvSpPr>
        <dsp:cNvPr id="0" name=""/>
        <dsp:cNvSpPr/>
      </dsp:nvSpPr>
      <dsp:spPr>
        <a:xfrm>
          <a:off x="222194" y="3841361"/>
          <a:ext cx="403990" cy="40399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DDB56DA-A84C-4E5A-8641-ECC021F168E0}">
      <dsp:nvSpPr>
        <dsp:cNvPr id="0" name=""/>
        <dsp:cNvSpPr/>
      </dsp:nvSpPr>
      <dsp:spPr>
        <a:xfrm>
          <a:off x="848380" y="3676092"/>
          <a:ext cx="4036822" cy="734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738" tIns="77738" rIns="77738" bIns="77738" numCol="1" spcCol="1270" anchor="ctr" anchorCtr="0">
          <a:noAutofit/>
        </a:bodyPr>
        <a:lstStyle/>
        <a:p>
          <a:pPr marL="0" lvl="0" indent="0" algn="l" defTabSz="844550">
            <a:lnSpc>
              <a:spcPct val="90000"/>
            </a:lnSpc>
            <a:spcBef>
              <a:spcPct val="0"/>
            </a:spcBef>
            <a:spcAft>
              <a:spcPct val="35000"/>
            </a:spcAft>
            <a:buNone/>
          </a:pPr>
          <a:r>
            <a:rPr lang="en-GB" sz="1900" kern="1200"/>
            <a:t>Increase a sense of “we” v “me” </a:t>
          </a:r>
          <a:endParaRPr lang="en-US" sz="1900" kern="1200"/>
        </a:p>
      </dsp:txBody>
      <dsp:txXfrm>
        <a:off x="848380" y="3676092"/>
        <a:ext cx="4036822" cy="7345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B8E01-96A3-43F9-A9CA-A98B2BD4950A}">
      <dsp:nvSpPr>
        <dsp:cNvPr id="0" name=""/>
        <dsp:cNvSpPr/>
      </dsp:nvSpPr>
      <dsp:spPr>
        <a:xfrm>
          <a:off x="0" y="1832"/>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C37DBE3-7A8B-4627-BF08-AD71BAA08AE5}">
      <dsp:nvSpPr>
        <dsp:cNvPr id="0" name=""/>
        <dsp:cNvSpPr/>
      </dsp:nvSpPr>
      <dsp:spPr>
        <a:xfrm>
          <a:off x="280873" y="210745"/>
          <a:ext cx="510678" cy="51067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AD3A8DF-6823-4953-A311-8AE607DC62F9}">
      <dsp:nvSpPr>
        <dsp:cNvPr id="0" name=""/>
        <dsp:cNvSpPr/>
      </dsp:nvSpPr>
      <dsp:spPr>
        <a:xfrm>
          <a:off x="1072425" y="1832"/>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977900">
            <a:lnSpc>
              <a:spcPct val="90000"/>
            </a:lnSpc>
            <a:spcBef>
              <a:spcPct val="0"/>
            </a:spcBef>
            <a:spcAft>
              <a:spcPct val="35000"/>
            </a:spcAft>
            <a:buNone/>
          </a:pPr>
          <a:r>
            <a:rPr lang="en-GB" sz="2200" kern="1200"/>
            <a:t>Reduce a sense of them and us </a:t>
          </a:r>
          <a:endParaRPr lang="en-US" sz="2200" kern="1200"/>
        </a:p>
      </dsp:txBody>
      <dsp:txXfrm>
        <a:off x="1072425" y="1832"/>
        <a:ext cx="3812777" cy="928506"/>
      </dsp:txXfrm>
    </dsp:sp>
    <dsp:sp modelId="{3C3C1E42-D874-4BCE-BBF3-6D8F5479FE29}">
      <dsp:nvSpPr>
        <dsp:cNvPr id="0" name=""/>
        <dsp:cNvSpPr/>
      </dsp:nvSpPr>
      <dsp:spPr>
        <a:xfrm>
          <a:off x="0" y="1162465"/>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382B83E-976C-442A-8BA2-24198016B813}">
      <dsp:nvSpPr>
        <dsp:cNvPr id="0" name=""/>
        <dsp:cNvSpPr/>
      </dsp:nvSpPr>
      <dsp:spPr>
        <a:xfrm>
          <a:off x="280873" y="1371379"/>
          <a:ext cx="510678" cy="51067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AFBA296-FFFC-451C-BA67-6122914A1A3D}">
      <dsp:nvSpPr>
        <dsp:cNvPr id="0" name=""/>
        <dsp:cNvSpPr/>
      </dsp:nvSpPr>
      <dsp:spPr>
        <a:xfrm>
          <a:off x="1072425" y="1162465"/>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977900">
            <a:lnSpc>
              <a:spcPct val="90000"/>
            </a:lnSpc>
            <a:spcBef>
              <a:spcPct val="0"/>
            </a:spcBef>
            <a:spcAft>
              <a:spcPct val="35000"/>
            </a:spcAft>
            <a:buNone/>
          </a:pPr>
          <a:r>
            <a:rPr lang="en-GB" sz="2200" kern="1200"/>
            <a:t>Increase open-mindedness, curiosity </a:t>
          </a:r>
          <a:endParaRPr lang="en-US" sz="2200" kern="1200"/>
        </a:p>
      </dsp:txBody>
      <dsp:txXfrm>
        <a:off x="1072425" y="1162465"/>
        <a:ext cx="3812777" cy="928506"/>
      </dsp:txXfrm>
    </dsp:sp>
    <dsp:sp modelId="{0822AC64-7ABB-41F5-B0F5-3D79AD3EF4EB}">
      <dsp:nvSpPr>
        <dsp:cNvPr id="0" name=""/>
        <dsp:cNvSpPr/>
      </dsp:nvSpPr>
      <dsp:spPr>
        <a:xfrm>
          <a:off x="0" y="2323098"/>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92F706E-DBE8-421A-B9B8-5B1FDCACCA04}">
      <dsp:nvSpPr>
        <dsp:cNvPr id="0" name=""/>
        <dsp:cNvSpPr/>
      </dsp:nvSpPr>
      <dsp:spPr>
        <a:xfrm>
          <a:off x="280873" y="2532012"/>
          <a:ext cx="510678" cy="51067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92617D2-B0EA-4C3B-B801-461DD09EA87E}">
      <dsp:nvSpPr>
        <dsp:cNvPr id="0" name=""/>
        <dsp:cNvSpPr/>
      </dsp:nvSpPr>
      <dsp:spPr>
        <a:xfrm>
          <a:off x="1072425" y="2323098"/>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977900">
            <a:lnSpc>
              <a:spcPct val="90000"/>
            </a:lnSpc>
            <a:spcBef>
              <a:spcPct val="0"/>
            </a:spcBef>
            <a:spcAft>
              <a:spcPct val="35000"/>
            </a:spcAft>
            <a:buNone/>
          </a:pPr>
          <a:r>
            <a:rPr lang="en-GB" sz="2200" kern="1200"/>
            <a:t>Promote helping-behaviour (altruism) </a:t>
          </a:r>
          <a:endParaRPr lang="en-US" sz="2200" kern="1200"/>
        </a:p>
      </dsp:txBody>
      <dsp:txXfrm>
        <a:off x="1072425" y="2323098"/>
        <a:ext cx="3812777" cy="928506"/>
      </dsp:txXfrm>
    </dsp:sp>
    <dsp:sp modelId="{068E3E33-74E8-4977-8ED2-73E54481EBD2}">
      <dsp:nvSpPr>
        <dsp:cNvPr id="0" name=""/>
        <dsp:cNvSpPr/>
      </dsp:nvSpPr>
      <dsp:spPr>
        <a:xfrm>
          <a:off x="0" y="3483731"/>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7B2F654-58B7-4F9E-A01B-A0C6E3370DF2}">
      <dsp:nvSpPr>
        <dsp:cNvPr id="0" name=""/>
        <dsp:cNvSpPr/>
      </dsp:nvSpPr>
      <dsp:spPr>
        <a:xfrm>
          <a:off x="280873" y="3692645"/>
          <a:ext cx="510678" cy="51067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0616402-3C03-4B70-A537-2B9F644E6AC5}">
      <dsp:nvSpPr>
        <dsp:cNvPr id="0" name=""/>
        <dsp:cNvSpPr/>
      </dsp:nvSpPr>
      <dsp:spPr>
        <a:xfrm>
          <a:off x="1072425" y="3483731"/>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977900">
            <a:lnSpc>
              <a:spcPct val="90000"/>
            </a:lnSpc>
            <a:spcBef>
              <a:spcPct val="0"/>
            </a:spcBef>
            <a:spcAft>
              <a:spcPct val="35000"/>
            </a:spcAft>
            <a:buNone/>
          </a:pPr>
          <a:r>
            <a:rPr lang="en-GB" sz="2200" kern="1200"/>
            <a:t>Stimulate emotional agility </a:t>
          </a:r>
          <a:endParaRPr lang="en-US" sz="2200" kern="1200"/>
        </a:p>
      </dsp:txBody>
      <dsp:txXfrm>
        <a:off x="1072425" y="3483731"/>
        <a:ext cx="3812777" cy="9285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AB712-C068-4CBE-A15F-F2D521EA00C4}">
      <dsp:nvSpPr>
        <dsp:cNvPr id="0" name=""/>
        <dsp:cNvSpPr/>
      </dsp:nvSpPr>
      <dsp:spPr>
        <a:xfrm>
          <a:off x="0" y="1832"/>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D91E717-688D-4638-A51E-209493C73AE0}">
      <dsp:nvSpPr>
        <dsp:cNvPr id="0" name=""/>
        <dsp:cNvSpPr/>
      </dsp:nvSpPr>
      <dsp:spPr>
        <a:xfrm>
          <a:off x="280873" y="210745"/>
          <a:ext cx="510678" cy="51067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A9AE1E1-4984-4020-B1C9-292AF054B642}">
      <dsp:nvSpPr>
        <dsp:cNvPr id="0" name=""/>
        <dsp:cNvSpPr/>
      </dsp:nvSpPr>
      <dsp:spPr>
        <a:xfrm>
          <a:off x="1072425" y="1832"/>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844550">
            <a:lnSpc>
              <a:spcPct val="90000"/>
            </a:lnSpc>
            <a:spcBef>
              <a:spcPct val="0"/>
            </a:spcBef>
            <a:spcAft>
              <a:spcPct val="35000"/>
            </a:spcAft>
            <a:buNone/>
          </a:pPr>
          <a:r>
            <a:rPr lang="en-GB" sz="1900" kern="1200"/>
            <a:t>More able to handle complexity</a:t>
          </a:r>
          <a:endParaRPr lang="en-US" sz="1900" kern="1200"/>
        </a:p>
      </dsp:txBody>
      <dsp:txXfrm>
        <a:off x="1072425" y="1832"/>
        <a:ext cx="3812777" cy="928506"/>
      </dsp:txXfrm>
    </dsp:sp>
    <dsp:sp modelId="{C703EF82-BB1E-4D3F-B3DB-30F0E736702D}">
      <dsp:nvSpPr>
        <dsp:cNvPr id="0" name=""/>
        <dsp:cNvSpPr/>
      </dsp:nvSpPr>
      <dsp:spPr>
        <a:xfrm>
          <a:off x="0" y="1162465"/>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A585170-D6F2-491F-98D8-11980188C1D3}">
      <dsp:nvSpPr>
        <dsp:cNvPr id="0" name=""/>
        <dsp:cNvSpPr/>
      </dsp:nvSpPr>
      <dsp:spPr>
        <a:xfrm>
          <a:off x="280873" y="1371379"/>
          <a:ext cx="510678" cy="51067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819470D-0C5D-44CD-BB44-B9EF3BA0895A}">
      <dsp:nvSpPr>
        <dsp:cNvPr id="0" name=""/>
        <dsp:cNvSpPr/>
      </dsp:nvSpPr>
      <dsp:spPr>
        <a:xfrm>
          <a:off x="1072425" y="1162465"/>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844550">
            <a:lnSpc>
              <a:spcPct val="90000"/>
            </a:lnSpc>
            <a:spcBef>
              <a:spcPct val="0"/>
            </a:spcBef>
            <a:spcAft>
              <a:spcPct val="35000"/>
            </a:spcAft>
            <a:buNone/>
          </a:pPr>
          <a:r>
            <a:rPr lang="en-GB" sz="1900" kern="1200"/>
            <a:t>Greater willingness to accommodate ambiguity or uncertainty </a:t>
          </a:r>
          <a:endParaRPr lang="en-US" sz="1900" kern="1200"/>
        </a:p>
      </dsp:txBody>
      <dsp:txXfrm>
        <a:off x="1072425" y="1162465"/>
        <a:ext cx="3812777" cy="928506"/>
      </dsp:txXfrm>
    </dsp:sp>
    <dsp:sp modelId="{43458223-B31D-4129-99D1-E28E8B34660E}">
      <dsp:nvSpPr>
        <dsp:cNvPr id="0" name=""/>
        <dsp:cNvSpPr/>
      </dsp:nvSpPr>
      <dsp:spPr>
        <a:xfrm>
          <a:off x="0" y="2323098"/>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AC84E97-2310-4198-9E9E-853AABDC0351}">
      <dsp:nvSpPr>
        <dsp:cNvPr id="0" name=""/>
        <dsp:cNvSpPr/>
      </dsp:nvSpPr>
      <dsp:spPr>
        <a:xfrm>
          <a:off x="280873" y="2532012"/>
          <a:ext cx="510678" cy="51067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FBA7297-A51C-480D-B2EA-56F5F484064E}">
      <dsp:nvSpPr>
        <dsp:cNvPr id="0" name=""/>
        <dsp:cNvSpPr/>
      </dsp:nvSpPr>
      <dsp:spPr>
        <a:xfrm>
          <a:off x="1072425" y="2323098"/>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844550">
            <a:lnSpc>
              <a:spcPct val="90000"/>
            </a:lnSpc>
            <a:spcBef>
              <a:spcPct val="0"/>
            </a:spcBef>
            <a:spcAft>
              <a:spcPct val="35000"/>
            </a:spcAft>
            <a:buNone/>
          </a:pPr>
          <a:r>
            <a:rPr lang="en-GB" sz="1900" kern="1200"/>
            <a:t>Promotes physical health </a:t>
          </a:r>
          <a:endParaRPr lang="en-US" sz="1900" kern="1200"/>
        </a:p>
      </dsp:txBody>
      <dsp:txXfrm>
        <a:off x="1072425" y="2323098"/>
        <a:ext cx="3812777" cy="928506"/>
      </dsp:txXfrm>
    </dsp:sp>
    <dsp:sp modelId="{7BC15F10-8AB8-44CE-8F15-73114EB0E371}">
      <dsp:nvSpPr>
        <dsp:cNvPr id="0" name=""/>
        <dsp:cNvSpPr/>
      </dsp:nvSpPr>
      <dsp:spPr>
        <a:xfrm>
          <a:off x="0" y="3483731"/>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C0BD5C2-47F9-4514-A3D8-F699287CB7D9}">
      <dsp:nvSpPr>
        <dsp:cNvPr id="0" name=""/>
        <dsp:cNvSpPr/>
      </dsp:nvSpPr>
      <dsp:spPr>
        <a:xfrm>
          <a:off x="280873" y="3692645"/>
          <a:ext cx="510678" cy="51067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9C3B38C-618F-456B-A017-57775491FF5D}">
      <dsp:nvSpPr>
        <dsp:cNvPr id="0" name=""/>
        <dsp:cNvSpPr/>
      </dsp:nvSpPr>
      <dsp:spPr>
        <a:xfrm>
          <a:off x="1072425" y="3483731"/>
          <a:ext cx="3812777"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844550">
            <a:lnSpc>
              <a:spcPct val="90000"/>
            </a:lnSpc>
            <a:spcBef>
              <a:spcPct val="0"/>
            </a:spcBef>
            <a:spcAft>
              <a:spcPct val="35000"/>
            </a:spcAft>
            <a:buNone/>
          </a:pPr>
          <a:r>
            <a:rPr lang="en-GB" sz="1900" kern="1200"/>
            <a:t>Prolongs life by 7-10 years </a:t>
          </a:r>
          <a:endParaRPr lang="en-US" sz="1900" kern="1200"/>
        </a:p>
      </dsp:txBody>
      <dsp:txXfrm>
        <a:off x="1072425" y="3483731"/>
        <a:ext cx="3812777" cy="9285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2EEA0-4D42-4E56-B284-97B237748358}">
      <dsp:nvSpPr>
        <dsp:cNvPr id="0" name=""/>
        <dsp:cNvSpPr/>
      </dsp:nvSpPr>
      <dsp:spPr>
        <a:xfrm>
          <a:off x="486965" y="0"/>
          <a:ext cx="3655219" cy="365521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Comfort</a:t>
          </a:r>
        </a:p>
      </dsp:txBody>
      <dsp:txXfrm>
        <a:off x="1675825" y="182760"/>
        <a:ext cx="1277499" cy="548282"/>
      </dsp:txXfrm>
    </dsp:sp>
    <dsp:sp modelId="{720FDED3-36A8-4EE3-8FDB-B6EF87513FA2}">
      <dsp:nvSpPr>
        <dsp:cNvPr id="0" name=""/>
        <dsp:cNvSpPr/>
      </dsp:nvSpPr>
      <dsp:spPr>
        <a:xfrm>
          <a:off x="943867" y="913804"/>
          <a:ext cx="2741414" cy="274141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Stretch</a:t>
          </a:r>
        </a:p>
      </dsp:txBody>
      <dsp:txXfrm>
        <a:off x="1675825" y="1085143"/>
        <a:ext cx="1277499" cy="514015"/>
      </dsp:txXfrm>
    </dsp:sp>
    <dsp:sp modelId="{A9155E54-9CD2-43B6-B841-43F107FA1F38}">
      <dsp:nvSpPr>
        <dsp:cNvPr id="0" name=""/>
        <dsp:cNvSpPr/>
      </dsp:nvSpPr>
      <dsp:spPr>
        <a:xfrm>
          <a:off x="1400770" y="1827609"/>
          <a:ext cx="1827609" cy="182760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Panic</a:t>
          </a:r>
        </a:p>
      </dsp:txBody>
      <dsp:txXfrm>
        <a:off x="1668417" y="2284511"/>
        <a:ext cx="1292315" cy="9138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2EEA0-4D42-4E56-B284-97B237748358}">
      <dsp:nvSpPr>
        <dsp:cNvPr id="0" name=""/>
        <dsp:cNvSpPr/>
      </dsp:nvSpPr>
      <dsp:spPr>
        <a:xfrm>
          <a:off x="486965" y="0"/>
          <a:ext cx="3655219" cy="365521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kern="1200" dirty="0"/>
            <a:t>Comfort</a:t>
          </a:r>
        </a:p>
      </dsp:txBody>
      <dsp:txXfrm>
        <a:off x="1675825" y="182760"/>
        <a:ext cx="1277499" cy="548282"/>
      </dsp:txXfrm>
    </dsp:sp>
    <dsp:sp modelId="{720FDED3-36A8-4EE3-8FDB-B6EF87513FA2}">
      <dsp:nvSpPr>
        <dsp:cNvPr id="0" name=""/>
        <dsp:cNvSpPr/>
      </dsp:nvSpPr>
      <dsp:spPr>
        <a:xfrm>
          <a:off x="1469794" y="2009273"/>
          <a:ext cx="1689561" cy="164594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kern="1200" dirty="0"/>
            <a:t>Stretch</a:t>
          </a:r>
        </a:p>
      </dsp:txBody>
      <dsp:txXfrm>
        <a:off x="1920907" y="2112145"/>
        <a:ext cx="787335" cy="308614"/>
      </dsp:txXfrm>
    </dsp:sp>
    <dsp:sp modelId="{A9155E54-9CD2-43B6-B841-43F107FA1F38}">
      <dsp:nvSpPr>
        <dsp:cNvPr id="0" name=""/>
        <dsp:cNvSpPr/>
      </dsp:nvSpPr>
      <dsp:spPr>
        <a:xfrm>
          <a:off x="1960548" y="2932655"/>
          <a:ext cx="708052" cy="72256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kern="1200" dirty="0"/>
            <a:t>Panic</a:t>
          </a:r>
        </a:p>
      </dsp:txBody>
      <dsp:txXfrm>
        <a:off x="2064240" y="3113296"/>
        <a:ext cx="500668" cy="3612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15465-D9F7-4D43-9341-058EDDBB6F01}">
      <dsp:nvSpPr>
        <dsp:cNvPr id="0" name=""/>
        <dsp:cNvSpPr/>
      </dsp:nvSpPr>
      <dsp:spPr>
        <a:xfrm>
          <a:off x="0" y="1427"/>
          <a:ext cx="4885203" cy="60844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50B5112-4101-4AFC-84DF-A7F073AC45B4}">
      <dsp:nvSpPr>
        <dsp:cNvPr id="0" name=""/>
        <dsp:cNvSpPr/>
      </dsp:nvSpPr>
      <dsp:spPr>
        <a:xfrm>
          <a:off x="184054" y="138327"/>
          <a:ext cx="334643" cy="33464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0B0DA1-1364-4F05-B084-9D2296E94B96}">
      <dsp:nvSpPr>
        <dsp:cNvPr id="0" name=""/>
        <dsp:cNvSpPr/>
      </dsp:nvSpPr>
      <dsp:spPr>
        <a:xfrm>
          <a:off x="702752" y="1427"/>
          <a:ext cx="4182450" cy="608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94" tIns="64394" rIns="64394" bIns="64394" numCol="1" spcCol="1270" anchor="ctr" anchorCtr="0">
          <a:noAutofit/>
        </a:bodyPr>
        <a:lstStyle/>
        <a:p>
          <a:pPr marL="0" lvl="0" indent="0" algn="l" defTabSz="755650">
            <a:lnSpc>
              <a:spcPct val="90000"/>
            </a:lnSpc>
            <a:spcBef>
              <a:spcPct val="0"/>
            </a:spcBef>
            <a:spcAft>
              <a:spcPct val="35000"/>
            </a:spcAft>
            <a:buNone/>
          </a:pPr>
          <a:r>
            <a:rPr lang="en-GB" sz="1700" kern="1200" dirty="0"/>
            <a:t>Makes you feel in control in a greater </a:t>
          </a:r>
          <a:r>
            <a:rPr lang="en-US" sz="1700" kern="1200" dirty="0"/>
            <a:t>variety of situations</a:t>
          </a:r>
        </a:p>
      </dsp:txBody>
      <dsp:txXfrm>
        <a:off x="702752" y="1427"/>
        <a:ext cx="4182450" cy="608443"/>
      </dsp:txXfrm>
    </dsp:sp>
    <dsp:sp modelId="{F4356A00-3B64-4F1A-8F08-42B169566396}">
      <dsp:nvSpPr>
        <dsp:cNvPr id="0" name=""/>
        <dsp:cNvSpPr/>
      </dsp:nvSpPr>
      <dsp:spPr>
        <a:xfrm>
          <a:off x="0" y="761982"/>
          <a:ext cx="4885203" cy="60844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ED7F48E-8AA7-4C9B-B24C-06C0C48BD694}">
      <dsp:nvSpPr>
        <dsp:cNvPr id="0" name=""/>
        <dsp:cNvSpPr/>
      </dsp:nvSpPr>
      <dsp:spPr>
        <a:xfrm>
          <a:off x="184054" y="898881"/>
          <a:ext cx="334643" cy="33464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16F7DF3-5110-47CD-86F9-AB56B235F430}">
      <dsp:nvSpPr>
        <dsp:cNvPr id="0" name=""/>
        <dsp:cNvSpPr/>
      </dsp:nvSpPr>
      <dsp:spPr>
        <a:xfrm>
          <a:off x="702752" y="761982"/>
          <a:ext cx="4182450" cy="608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94" tIns="64394" rIns="64394" bIns="64394" numCol="1" spcCol="1270" anchor="ctr" anchorCtr="0">
          <a:noAutofit/>
        </a:bodyPr>
        <a:lstStyle/>
        <a:p>
          <a:pPr marL="0" lvl="0" indent="0" algn="l" defTabSz="755650">
            <a:lnSpc>
              <a:spcPct val="90000"/>
            </a:lnSpc>
            <a:spcBef>
              <a:spcPct val="0"/>
            </a:spcBef>
            <a:spcAft>
              <a:spcPct val="35000"/>
            </a:spcAft>
            <a:buNone/>
          </a:pPr>
          <a:r>
            <a:rPr lang="en-US" sz="1700" kern="1200" dirty="0"/>
            <a:t>Mastering different things increases your general confidence in your ability</a:t>
          </a:r>
        </a:p>
      </dsp:txBody>
      <dsp:txXfrm>
        <a:off x="702752" y="761982"/>
        <a:ext cx="4182450" cy="608443"/>
      </dsp:txXfrm>
    </dsp:sp>
    <dsp:sp modelId="{AC174991-C210-440B-B476-8A0AE3A96163}">
      <dsp:nvSpPr>
        <dsp:cNvPr id="0" name=""/>
        <dsp:cNvSpPr/>
      </dsp:nvSpPr>
      <dsp:spPr>
        <a:xfrm>
          <a:off x="0" y="1522536"/>
          <a:ext cx="4885203" cy="60844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1AC4CE2-0230-4F1F-A6D2-B200C02B0C90}">
      <dsp:nvSpPr>
        <dsp:cNvPr id="0" name=""/>
        <dsp:cNvSpPr/>
      </dsp:nvSpPr>
      <dsp:spPr>
        <a:xfrm>
          <a:off x="184054" y="1659435"/>
          <a:ext cx="334643" cy="33464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7926CAF-5121-483B-9296-3CB3A037C830}">
      <dsp:nvSpPr>
        <dsp:cNvPr id="0" name=""/>
        <dsp:cNvSpPr/>
      </dsp:nvSpPr>
      <dsp:spPr>
        <a:xfrm>
          <a:off x="702752" y="1522536"/>
          <a:ext cx="4182450" cy="608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94" tIns="64394" rIns="64394" bIns="64394" numCol="1" spcCol="1270" anchor="ctr" anchorCtr="0">
          <a:noAutofit/>
        </a:bodyPr>
        <a:lstStyle/>
        <a:p>
          <a:pPr marL="0" lvl="0" indent="0" algn="l" defTabSz="755650">
            <a:lnSpc>
              <a:spcPct val="90000"/>
            </a:lnSpc>
            <a:spcBef>
              <a:spcPct val="0"/>
            </a:spcBef>
            <a:spcAft>
              <a:spcPct val="35000"/>
            </a:spcAft>
            <a:buNone/>
          </a:pPr>
          <a:r>
            <a:rPr lang="en-GB" sz="1700" kern="1200"/>
            <a:t>Links to personality – harder for some than others</a:t>
          </a:r>
          <a:endParaRPr lang="en-US" sz="1700" kern="1200"/>
        </a:p>
      </dsp:txBody>
      <dsp:txXfrm>
        <a:off x="702752" y="1522536"/>
        <a:ext cx="4182450" cy="608443"/>
      </dsp:txXfrm>
    </dsp:sp>
    <dsp:sp modelId="{1778E536-95F3-4833-8EF5-BB29503D8C5C}">
      <dsp:nvSpPr>
        <dsp:cNvPr id="0" name=""/>
        <dsp:cNvSpPr/>
      </dsp:nvSpPr>
      <dsp:spPr>
        <a:xfrm>
          <a:off x="0" y="2283090"/>
          <a:ext cx="4885203" cy="60844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06C6A83-749E-4D0C-AE7A-7542D2F333D2}">
      <dsp:nvSpPr>
        <dsp:cNvPr id="0" name=""/>
        <dsp:cNvSpPr/>
      </dsp:nvSpPr>
      <dsp:spPr>
        <a:xfrm>
          <a:off x="184054" y="2419990"/>
          <a:ext cx="334643" cy="33464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F206DF4-EF3D-47D0-85AB-98C53E782DFB}">
      <dsp:nvSpPr>
        <dsp:cNvPr id="0" name=""/>
        <dsp:cNvSpPr/>
      </dsp:nvSpPr>
      <dsp:spPr>
        <a:xfrm>
          <a:off x="702752" y="2283090"/>
          <a:ext cx="4182450" cy="608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94" tIns="64394" rIns="64394" bIns="64394" numCol="1" spcCol="1270" anchor="ctr" anchorCtr="0">
          <a:noAutofit/>
        </a:bodyPr>
        <a:lstStyle/>
        <a:p>
          <a:pPr marL="0" lvl="0" indent="0" algn="l" defTabSz="755650">
            <a:lnSpc>
              <a:spcPct val="90000"/>
            </a:lnSpc>
            <a:spcBef>
              <a:spcPct val="0"/>
            </a:spcBef>
            <a:spcAft>
              <a:spcPct val="35000"/>
            </a:spcAft>
            <a:buNone/>
          </a:pPr>
          <a:r>
            <a:rPr lang="en-GB" sz="1700" b="1" kern="1200" dirty="0"/>
            <a:t>Tools for mastery:</a:t>
          </a:r>
          <a:endParaRPr lang="en-US" sz="1700" b="1" kern="1200" dirty="0"/>
        </a:p>
      </dsp:txBody>
      <dsp:txXfrm>
        <a:off x="702752" y="2283090"/>
        <a:ext cx="4182450" cy="608443"/>
      </dsp:txXfrm>
    </dsp:sp>
    <dsp:sp modelId="{69E84EBB-B3A5-46F5-AD5A-4644B41CE3C9}">
      <dsp:nvSpPr>
        <dsp:cNvPr id="0" name=""/>
        <dsp:cNvSpPr/>
      </dsp:nvSpPr>
      <dsp:spPr>
        <a:xfrm>
          <a:off x="0" y="3043644"/>
          <a:ext cx="4885203" cy="60844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70E132E-0B5C-48FC-ACD5-E285647F28D8}">
      <dsp:nvSpPr>
        <dsp:cNvPr id="0" name=""/>
        <dsp:cNvSpPr/>
      </dsp:nvSpPr>
      <dsp:spPr>
        <a:xfrm>
          <a:off x="184054" y="3180544"/>
          <a:ext cx="334643" cy="33464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9FB8BE5-506C-4C15-BCA9-C06E173F0069}">
      <dsp:nvSpPr>
        <dsp:cNvPr id="0" name=""/>
        <dsp:cNvSpPr/>
      </dsp:nvSpPr>
      <dsp:spPr>
        <a:xfrm>
          <a:off x="702752" y="3043644"/>
          <a:ext cx="4182450" cy="608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94" tIns="64394" rIns="64394" bIns="64394" numCol="1" spcCol="1270" anchor="ctr" anchorCtr="0">
          <a:noAutofit/>
        </a:bodyPr>
        <a:lstStyle/>
        <a:p>
          <a:pPr marL="0" lvl="0" indent="0" algn="l" defTabSz="755650">
            <a:lnSpc>
              <a:spcPct val="90000"/>
            </a:lnSpc>
            <a:spcBef>
              <a:spcPct val="0"/>
            </a:spcBef>
            <a:spcAft>
              <a:spcPct val="35000"/>
            </a:spcAft>
            <a:buNone/>
          </a:pPr>
          <a:r>
            <a:rPr lang="en-GB" sz="1700" kern="1200" dirty="0"/>
            <a:t>Develop and train regularly in multiple areas</a:t>
          </a:r>
          <a:endParaRPr lang="en-US" sz="1700" kern="1200" dirty="0"/>
        </a:p>
      </dsp:txBody>
      <dsp:txXfrm>
        <a:off x="702752" y="3043644"/>
        <a:ext cx="4182450" cy="608443"/>
      </dsp:txXfrm>
    </dsp:sp>
    <dsp:sp modelId="{0574E225-BD8F-4844-BFC1-4B9A8888910B}">
      <dsp:nvSpPr>
        <dsp:cNvPr id="0" name=""/>
        <dsp:cNvSpPr/>
      </dsp:nvSpPr>
      <dsp:spPr>
        <a:xfrm>
          <a:off x="0" y="3804198"/>
          <a:ext cx="4885203" cy="60844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1659DB2-ACDD-4900-BADA-98E477C59100}">
      <dsp:nvSpPr>
        <dsp:cNvPr id="0" name=""/>
        <dsp:cNvSpPr/>
      </dsp:nvSpPr>
      <dsp:spPr>
        <a:xfrm>
          <a:off x="184054" y="3941098"/>
          <a:ext cx="334643" cy="334643"/>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3FF393D-8A2F-4260-95FB-C9310EFD7E4D}">
      <dsp:nvSpPr>
        <dsp:cNvPr id="0" name=""/>
        <dsp:cNvSpPr/>
      </dsp:nvSpPr>
      <dsp:spPr>
        <a:xfrm>
          <a:off x="702752" y="3804198"/>
          <a:ext cx="4182450" cy="608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94" tIns="64394" rIns="64394" bIns="64394" numCol="1" spcCol="1270" anchor="ctr" anchorCtr="0">
          <a:noAutofit/>
        </a:bodyPr>
        <a:lstStyle/>
        <a:p>
          <a:pPr marL="0" lvl="0" indent="0" algn="l" defTabSz="755650">
            <a:lnSpc>
              <a:spcPct val="90000"/>
            </a:lnSpc>
            <a:spcBef>
              <a:spcPct val="0"/>
            </a:spcBef>
            <a:spcAft>
              <a:spcPct val="35000"/>
            </a:spcAft>
            <a:buNone/>
          </a:pPr>
          <a:r>
            <a:rPr lang="en-GB" sz="1700" kern="1200"/>
            <a:t>Use reframing techniques to have a more realistic perception of events</a:t>
          </a:r>
          <a:endParaRPr lang="en-US" sz="1700" kern="1200"/>
        </a:p>
      </dsp:txBody>
      <dsp:txXfrm>
        <a:off x="702752" y="3804198"/>
        <a:ext cx="4182450" cy="6084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1F23F-6390-3B0D-D12E-6FA8201A56C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78"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BA14F06E-482B-B362-3A9B-BAE8EE3ACFF6}"/>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78" eaLnBrk="1" fontAlgn="auto" hangingPunct="1">
              <a:spcBef>
                <a:spcPts val="0"/>
              </a:spcBef>
              <a:spcAft>
                <a:spcPts val="0"/>
              </a:spcAft>
              <a:defRPr sz="1200">
                <a:latin typeface="+mn-lt"/>
                <a:cs typeface="+mn-cs"/>
              </a:defRPr>
            </a:lvl1pPr>
          </a:lstStyle>
          <a:p>
            <a:pPr>
              <a:defRPr/>
            </a:pPr>
            <a:fld id="{1B6C3522-DB80-4E9B-9BA9-07F0DAD0CAD9}" type="datetimeFigureOut">
              <a:rPr lang="en-GB"/>
              <a:pPr>
                <a:defRPr/>
              </a:pPr>
              <a:t>23/03/2023</a:t>
            </a:fld>
            <a:endParaRPr lang="en-GB"/>
          </a:p>
        </p:txBody>
      </p:sp>
      <p:sp>
        <p:nvSpPr>
          <p:cNvPr id="4" name="Slide Image Placeholder 3">
            <a:extLst>
              <a:ext uri="{FF2B5EF4-FFF2-40B4-BE49-F238E27FC236}">
                <a16:creationId xmlns:a16="http://schemas.microsoft.com/office/drawing/2014/main" id="{11016751-356B-3248-8822-076BA606A80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C7CCAA1C-3465-A815-0B01-1401A5A6AEB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9EE612D1-BCC9-C84F-9FA0-42CAC679685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14378"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5DD2738C-FDA7-47ED-2D5F-DC4027B97A0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defTabSz="912813" eaLnBrk="1" hangingPunct="1">
              <a:defRPr sz="1200"/>
            </a:lvl1pPr>
          </a:lstStyle>
          <a:p>
            <a:pPr>
              <a:defRPr/>
            </a:pPr>
            <a:fld id="{2202846C-E2C8-47AA-BF02-72F392EAD3C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defTabSz="911225" rtl="0" eaLnBrk="0" fontAlgn="base" hangingPunct="0">
      <a:spcBef>
        <a:spcPct val="30000"/>
      </a:spcBef>
      <a:spcAft>
        <a:spcPct val="0"/>
      </a:spcAft>
      <a:defRPr sz="1200" kern="1200">
        <a:solidFill>
          <a:schemeClr val="tx1"/>
        </a:solidFill>
        <a:latin typeface="+mn-lt"/>
        <a:ea typeface="+mn-ea"/>
        <a:cs typeface="+mn-cs"/>
      </a:defRPr>
    </a:lvl1pPr>
    <a:lvl2pPr marL="454025" algn="l" defTabSz="911225" rtl="0" eaLnBrk="0" fontAlgn="base" hangingPunct="0">
      <a:spcBef>
        <a:spcPct val="30000"/>
      </a:spcBef>
      <a:spcAft>
        <a:spcPct val="0"/>
      </a:spcAft>
      <a:defRPr sz="1200" kern="1200">
        <a:solidFill>
          <a:schemeClr val="tx1"/>
        </a:solidFill>
        <a:latin typeface="+mn-lt"/>
        <a:ea typeface="+mn-ea"/>
        <a:cs typeface="+mn-cs"/>
      </a:defRPr>
    </a:lvl2pPr>
    <a:lvl3pPr marL="911225" algn="l" defTabSz="911225" rtl="0" eaLnBrk="0" fontAlgn="base" hangingPunct="0">
      <a:spcBef>
        <a:spcPct val="30000"/>
      </a:spcBef>
      <a:spcAft>
        <a:spcPct val="0"/>
      </a:spcAft>
      <a:defRPr sz="1200" kern="1200">
        <a:solidFill>
          <a:schemeClr val="tx1"/>
        </a:solidFill>
        <a:latin typeface="+mn-lt"/>
        <a:ea typeface="+mn-ea"/>
        <a:cs typeface="+mn-cs"/>
      </a:defRPr>
    </a:lvl3pPr>
    <a:lvl4pPr marL="1368425" algn="l" defTabSz="911225" rtl="0" eaLnBrk="0" fontAlgn="base" hangingPunct="0">
      <a:spcBef>
        <a:spcPct val="30000"/>
      </a:spcBef>
      <a:spcAft>
        <a:spcPct val="0"/>
      </a:spcAft>
      <a:defRPr sz="1200" kern="1200">
        <a:solidFill>
          <a:schemeClr val="tx1"/>
        </a:solidFill>
        <a:latin typeface="+mn-lt"/>
        <a:ea typeface="+mn-ea"/>
        <a:cs typeface="+mn-cs"/>
      </a:defRPr>
    </a:lvl4pPr>
    <a:lvl5pPr marL="1825625" algn="l" defTabSz="911225" rtl="0" eaLnBrk="0" fontAlgn="base" hangingPunct="0">
      <a:spcBef>
        <a:spcPct val="30000"/>
      </a:spcBef>
      <a:spcAft>
        <a:spcPct val="0"/>
      </a:spcAft>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34E90DB-9E21-D494-9C7B-B1E8E99647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Hello, and welcome to Sheffield Health and Care Partnership’s series of short development sessions.  This one is on Resilience</a:t>
            </a:r>
          </a:p>
          <a:p>
            <a:endParaRPr lang="en-GB" dirty="0"/>
          </a:p>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E332F4A7-ACD0-F3B2-EF36-2CF0829C70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1BCE5A-FD69-4789-A5A6-ED310CE123E6}" type="slidenum">
              <a:rPr lang="en-GB" altLang="en-US" smtClean="0">
                <a:solidFill>
                  <a:srgbClr val="000000"/>
                </a:solidFill>
                <a:latin typeface="Times New Roman" panose="02020603050405020304" pitchFamily="18" charset="0"/>
              </a:rPr>
              <a:pPr>
                <a:spcBef>
                  <a:spcPct val="0"/>
                </a:spcBef>
              </a:pPr>
              <a:t>16</a:t>
            </a:fld>
            <a:endParaRPr lang="en-GB" altLang="en-US">
              <a:solidFill>
                <a:srgbClr val="000000"/>
              </a:solidFill>
              <a:latin typeface="Times New Roman" panose="02020603050405020304" pitchFamily="18" charset="0"/>
            </a:endParaRPr>
          </a:p>
        </p:txBody>
      </p:sp>
      <p:sp>
        <p:nvSpPr>
          <p:cNvPr id="49155" name="Rectangle 2">
            <a:extLst>
              <a:ext uri="{FF2B5EF4-FFF2-40B4-BE49-F238E27FC236}">
                <a16:creationId xmlns:a16="http://schemas.microsoft.com/office/drawing/2014/main" id="{74CEE65C-2F7C-0CD5-A27F-53A75DD13B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6344F0E7-C133-1F64-9A7C-C49FF470456B}"/>
              </a:ext>
            </a:extLst>
          </p:cNvPr>
          <p:cNvSpPr>
            <a:spLocks noGrp="1" noChangeArrowheads="1"/>
          </p:cNvSpPr>
          <p:nvPr>
            <p:ph type="body" idx="1"/>
          </p:nvPr>
        </p:nvSpPr>
        <p:spPr>
          <a:ln/>
        </p:spPr>
        <p:txBody>
          <a:bodyPr/>
          <a:lstStyle/>
          <a:p>
            <a:pPr marL="228600" indent="-228600" defTabSz="914378" eaLnBrk="1" fontAlgn="auto" hangingPunct="1">
              <a:spcBef>
                <a:spcPts val="0"/>
              </a:spcBef>
              <a:spcAft>
                <a:spcPts val="0"/>
              </a:spcAft>
              <a:defRPr/>
            </a:pPr>
            <a:r>
              <a:rPr lang="en-GB" dirty="0">
                <a:solidFill>
                  <a:srgbClr val="FF0000"/>
                </a:solidFill>
                <a:latin typeface="+mj-lt"/>
              </a:rPr>
              <a:t>Dr’s Dennis S </a:t>
            </a:r>
            <a:r>
              <a:rPr lang="en-GB" dirty="0" err="1">
                <a:solidFill>
                  <a:srgbClr val="FF0000"/>
                </a:solidFill>
                <a:latin typeface="+mj-lt"/>
              </a:rPr>
              <a:t>Charney</a:t>
            </a:r>
            <a:r>
              <a:rPr lang="en-GB" dirty="0">
                <a:solidFill>
                  <a:srgbClr val="FF0000"/>
                </a:solidFill>
                <a:latin typeface="+mj-lt"/>
              </a:rPr>
              <a:t> and </a:t>
            </a:r>
            <a:r>
              <a:rPr lang="en-GB" dirty="0"/>
              <a:t>Steven Southwick</a:t>
            </a:r>
            <a:r>
              <a:rPr lang="en-GB" dirty="0">
                <a:solidFill>
                  <a:srgbClr val="FF0000"/>
                </a:solidFill>
                <a:latin typeface="+mj-lt"/>
              </a:rPr>
              <a:t> </a:t>
            </a:r>
            <a:r>
              <a:rPr lang="en-GB" dirty="0"/>
              <a:t>identified personality traits associated with resilience in American POWs during the Vietnam War who were held captive for up to 8yrs. Remarkably, years after their release, they had a lower-than-expected incidence of depression and PTSD. To determine how these men, mostly pilots, handled such a high pressure experience yet in many cases came out stronger than before.</a:t>
            </a:r>
          </a:p>
          <a:p>
            <a:pPr marL="228600" indent="-228600" defTabSz="914378" eaLnBrk="1" fontAlgn="auto" hangingPunct="1">
              <a:spcBef>
                <a:spcPts val="0"/>
              </a:spcBef>
              <a:spcAft>
                <a:spcPts val="0"/>
              </a:spcAft>
              <a:defRPr/>
            </a:pPr>
            <a:endParaRPr lang="en-GB" dirty="0"/>
          </a:p>
          <a:p>
            <a:pPr marL="228600" indent="-228600" defTabSz="914378" eaLnBrk="1" fontAlgn="auto" hangingPunct="1">
              <a:spcBef>
                <a:spcPts val="0"/>
              </a:spcBef>
              <a:spcAft>
                <a:spcPts val="0"/>
              </a:spcAft>
              <a:defRPr/>
            </a:pPr>
            <a:r>
              <a:rPr lang="en-GB" dirty="0"/>
              <a:t>In two other studies, they interviewed a group of women who had suffered severe trauma and a group of people who showed courage and resilience while facing serious medical problems. They found that the same characteristics of resilience in the POWs were present in these other two groups</a:t>
            </a:r>
          </a:p>
          <a:p>
            <a:pPr marL="228600" indent="-228600" defTabSz="914378" eaLnBrk="1" fontAlgn="auto" hangingPunct="1">
              <a:spcBef>
                <a:spcPts val="0"/>
              </a:spcBef>
              <a:spcAft>
                <a:spcPts val="0"/>
              </a:spcAft>
              <a:defRPr/>
            </a:pPr>
            <a:endParaRPr lang="en-GB" dirty="0">
              <a:solidFill>
                <a:srgbClr val="FF0000"/>
              </a:solidFill>
              <a:latin typeface="+mj-lt"/>
            </a:endParaRPr>
          </a:p>
          <a:p>
            <a:pPr defTabSz="914378" eaLnBrk="1" fontAlgn="auto" hangingPunct="1">
              <a:spcBef>
                <a:spcPts val="0"/>
              </a:spcBef>
              <a:spcAft>
                <a:spcPts val="0"/>
              </a:spcAft>
              <a:defRPr/>
            </a:pPr>
            <a:r>
              <a:rPr lang="en-GB" dirty="0" err="1"/>
              <a:t>Charney</a:t>
            </a:r>
            <a:r>
              <a:rPr lang="en-GB" dirty="0"/>
              <a:t> believes that you can learn to recognize your own character strengths and engage them to deal with difficult and stressful situations he explained. “We all have things we can do very well. The idea is to build on them when you are faced with stressful situations.”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A56DAB30-8F0A-793D-5113-8DE4D3D3F6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8363">
              <a:spcBef>
                <a:spcPct val="30000"/>
              </a:spcBef>
              <a:defRPr sz="1200">
                <a:solidFill>
                  <a:schemeClr val="tx1"/>
                </a:solidFill>
                <a:latin typeface="Calibri" panose="020F0502020204030204" pitchFamily="34" charset="0"/>
              </a:defRPr>
            </a:lvl1pPr>
            <a:lvl2pPr marL="701675" indent="-269875" defTabSz="868363">
              <a:spcBef>
                <a:spcPct val="30000"/>
              </a:spcBef>
              <a:defRPr sz="1200">
                <a:solidFill>
                  <a:schemeClr val="tx1"/>
                </a:solidFill>
                <a:latin typeface="Calibri" panose="020F0502020204030204" pitchFamily="34" charset="0"/>
              </a:defRPr>
            </a:lvl2pPr>
            <a:lvl3pPr marL="1081088" indent="-215900" defTabSz="868363">
              <a:spcBef>
                <a:spcPct val="30000"/>
              </a:spcBef>
              <a:defRPr sz="1200">
                <a:solidFill>
                  <a:schemeClr val="tx1"/>
                </a:solidFill>
                <a:latin typeface="Calibri" panose="020F0502020204030204" pitchFamily="34" charset="0"/>
              </a:defRPr>
            </a:lvl3pPr>
            <a:lvl4pPr marL="1512888" indent="-215900" defTabSz="868363">
              <a:spcBef>
                <a:spcPct val="30000"/>
              </a:spcBef>
              <a:defRPr sz="1200">
                <a:solidFill>
                  <a:schemeClr val="tx1"/>
                </a:solidFill>
                <a:latin typeface="Calibri" panose="020F0502020204030204" pitchFamily="34" charset="0"/>
              </a:defRPr>
            </a:lvl4pPr>
            <a:lvl5pPr marL="1944688" indent="-215900" defTabSz="868363">
              <a:spcBef>
                <a:spcPct val="30000"/>
              </a:spcBef>
              <a:defRPr sz="1200">
                <a:solidFill>
                  <a:schemeClr val="tx1"/>
                </a:solidFill>
                <a:latin typeface="Calibri" panose="020F0502020204030204" pitchFamily="34" charset="0"/>
              </a:defRPr>
            </a:lvl5pPr>
            <a:lvl6pPr marL="2401888" indent="-215900" defTabSz="868363" eaLnBrk="0" fontAlgn="base" hangingPunct="0">
              <a:spcBef>
                <a:spcPct val="30000"/>
              </a:spcBef>
              <a:spcAft>
                <a:spcPct val="0"/>
              </a:spcAft>
              <a:defRPr sz="1200">
                <a:solidFill>
                  <a:schemeClr val="tx1"/>
                </a:solidFill>
                <a:latin typeface="Calibri" panose="020F0502020204030204" pitchFamily="34" charset="0"/>
              </a:defRPr>
            </a:lvl6pPr>
            <a:lvl7pPr marL="2859088" indent="-215900" defTabSz="868363" eaLnBrk="0" fontAlgn="base" hangingPunct="0">
              <a:spcBef>
                <a:spcPct val="30000"/>
              </a:spcBef>
              <a:spcAft>
                <a:spcPct val="0"/>
              </a:spcAft>
              <a:defRPr sz="1200">
                <a:solidFill>
                  <a:schemeClr val="tx1"/>
                </a:solidFill>
                <a:latin typeface="Calibri" panose="020F0502020204030204" pitchFamily="34" charset="0"/>
              </a:defRPr>
            </a:lvl7pPr>
            <a:lvl8pPr marL="3316288" indent="-215900" defTabSz="868363" eaLnBrk="0" fontAlgn="base" hangingPunct="0">
              <a:spcBef>
                <a:spcPct val="30000"/>
              </a:spcBef>
              <a:spcAft>
                <a:spcPct val="0"/>
              </a:spcAft>
              <a:defRPr sz="1200">
                <a:solidFill>
                  <a:schemeClr val="tx1"/>
                </a:solidFill>
                <a:latin typeface="Calibri" panose="020F0502020204030204" pitchFamily="34" charset="0"/>
              </a:defRPr>
            </a:lvl8pPr>
            <a:lvl9pPr marL="3773488" indent="-215900" defTabSz="8683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8357FB-BA15-46F7-9D8F-BA5B288E692B}" type="slidenum">
              <a:rPr lang="en-GB" altLang="en-US" sz="1100" smtClean="0">
                <a:solidFill>
                  <a:srgbClr val="000000"/>
                </a:solidFill>
                <a:latin typeface="Times New Roman" panose="02020603050405020304" pitchFamily="18" charset="0"/>
              </a:rPr>
              <a:pPr>
                <a:spcBef>
                  <a:spcPct val="0"/>
                </a:spcBef>
              </a:pPr>
              <a:t>19</a:t>
            </a:fld>
            <a:endParaRPr lang="en-GB" altLang="en-US" sz="1100">
              <a:solidFill>
                <a:srgbClr val="000000"/>
              </a:solidFill>
              <a:latin typeface="Times New Roman" panose="02020603050405020304" pitchFamily="18" charset="0"/>
            </a:endParaRPr>
          </a:p>
        </p:txBody>
      </p:sp>
      <p:sp>
        <p:nvSpPr>
          <p:cNvPr id="53251" name="Rectangle 2">
            <a:extLst>
              <a:ext uri="{FF2B5EF4-FFF2-40B4-BE49-F238E27FC236}">
                <a16:creationId xmlns:a16="http://schemas.microsoft.com/office/drawing/2014/main" id="{25519269-B1A9-1970-5771-BAE6B4E760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A2F1B953-5F5F-8A2F-3CA8-1626B24AC7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371FB0E9-061B-206E-8AC8-9F9D95A330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289DFE-EDD8-4B4B-AF42-19A773AE46E5}" type="slidenum">
              <a:rPr lang="en-GB" altLang="en-US" smtClean="0">
                <a:solidFill>
                  <a:srgbClr val="000000"/>
                </a:solidFill>
                <a:latin typeface="Times New Roman" panose="02020603050405020304" pitchFamily="18" charset="0"/>
              </a:rPr>
              <a:pPr>
                <a:spcBef>
                  <a:spcPct val="0"/>
                </a:spcBef>
              </a:pPr>
              <a:t>20</a:t>
            </a:fld>
            <a:endParaRPr lang="en-GB" altLang="en-US">
              <a:solidFill>
                <a:srgbClr val="000000"/>
              </a:solidFill>
              <a:latin typeface="Times New Roman" panose="02020603050405020304" pitchFamily="18" charset="0"/>
            </a:endParaRPr>
          </a:p>
        </p:txBody>
      </p:sp>
      <p:sp>
        <p:nvSpPr>
          <p:cNvPr id="55299" name="Rectangle 2">
            <a:extLst>
              <a:ext uri="{FF2B5EF4-FFF2-40B4-BE49-F238E27FC236}">
                <a16:creationId xmlns:a16="http://schemas.microsoft.com/office/drawing/2014/main" id="{E42DFD7A-EF0F-08C3-02A4-F5B977CD45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C9C952E6-72A9-A6B2-FBF5-6DAC2D147C0B}"/>
              </a:ext>
            </a:extLst>
          </p:cNvPr>
          <p:cNvSpPr>
            <a:spLocks noGrp="1" noChangeArrowheads="1"/>
          </p:cNvSpPr>
          <p:nvPr>
            <p:ph type="body" idx="1"/>
          </p:nvPr>
        </p:nvSpPr>
        <p:spPr>
          <a:ln/>
        </p:spPr>
        <p:txBody>
          <a:bodyPr/>
          <a:lstStyle/>
          <a:p>
            <a:pPr marL="228600" indent="-228600" defTabSz="914378" eaLnBrk="1" fontAlgn="auto" hangingPunct="1">
              <a:spcBef>
                <a:spcPts val="0"/>
              </a:spcBef>
              <a:spcAft>
                <a:spcPts val="0"/>
              </a:spcAft>
              <a:defRPr/>
            </a:pPr>
            <a:r>
              <a:rPr lang="en-GB" dirty="0">
                <a:solidFill>
                  <a:srgbClr val="FF0000"/>
                </a:solidFill>
                <a:latin typeface="+mj-lt"/>
              </a:rPr>
              <a:t>Dr’s Dennis S </a:t>
            </a:r>
            <a:r>
              <a:rPr lang="en-GB" dirty="0" err="1">
                <a:solidFill>
                  <a:srgbClr val="FF0000"/>
                </a:solidFill>
                <a:latin typeface="+mj-lt"/>
              </a:rPr>
              <a:t>Charney</a:t>
            </a:r>
            <a:r>
              <a:rPr lang="en-GB" dirty="0">
                <a:solidFill>
                  <a:srgbClr val="FF0000"/>
                </a:solidFill>
                <a:latin typeface="+mj-lt"/>
              </a:rPr>
              <a:t> and </a:t>
            </a:r>
            <a:r>
              <a:rPr lang="en-GB" dirty="0"/>
              <a:t>Steven Southwick</a:t>
            </a:r>
            <a:r>
              <a:rPr lang="en-GB" dirty="0">
                <a:solidFill>
                  <a:srgbClr val="FF0000"/>
                </a:solidFill>
                <a:latin typeface="+mj-lt"/>
              </a:rPr>
              <a:t> </a:t>
            </a:r>
            <a:r>
              <a:rPr lang="en-GB" dirty="0"/>
              <a:t>identified personality traits associated with resilience in American POWs during the Vietnam War who were held captive for up to 8yrs. Remarkably, years after their release, they had a lower-than-expected incidence of depression and PTSD. To determine how these men, mostly pilots, handled such a high pressure experience yet in many cases came out stronger than before.</a:t>
            </a:r>
          </a:p>
          <a:p>
            <a:pPr marL="228600" indent="-228600" defTabSz="914378" eaLnBrk="1" fontAlgn="auto" hangingPunct="1">
              <a:spcBef>
                <a:spcPts val="0"/>
              </a:spcBef>
              <a:spcAft>
                <a:spcPts val="0"/>
              </a:spcAft>
              <a:defRPr/>
            </a:pPr>
            <a:endParaRPr lang="en-GB" dirty="0"/>
          </a:p>
          <a:p>
            <a:pPr marL="228600" indent="-228600" defTabSz="914378" eaLnBrk="1" fontAlgn="auto" hangingPunct="1">
              <a:spcBef>
                <a:spcPts val="0"/>
              </a:spcBef>
              <a:spcAft>
                <a:spcPts val="0"/>
              </a:spcAft>
              <a:defRPr/>
            </a:pPr>
            <a:r>
              <a:rPr lang="en-GB" dirty="0"/>
              <a:t>In two other studies, they interviewed a group of women who had suffered severe trauma and a group of people who showed courage and resilience while facing serious medical problems. They found that the same characteristics of resilience in the POWs were present in these other two groups</a:t>
            </a:r>
          </a:p>
          <a:p>
            <a:pPr marL="228600" indent="-228600" defTabSz="914378" eaLnBrk="1" fontAlgn="auto" hangingPunct="1">
              <a:spcBef>
                <a:spcPts val="0"/>
              </a:spcBef>
              <a:spcAft>
                <a:spcPts val="0"/>
              </a:spcAft>
              <a:defRPr/>
            </a:pPr>
            <a:endParaRPr lang="en-GB" dirty="0">
              <a:solidFill>
                <a:srgbClr val="FF0000"/>
              </a:solidFill>
              <a:latin typeface="+mj-lt"/>
            </a:endParaRPr>
          </a:p>
          <a:p>
            <a:pPr defTabSz="914378" eaLnBrk="1" fontAlgn="auto" hangingPunct="1">
              <a:spcBef>
                <a:spcPts val="0"/>
              </a:spcBef>
              <a:spcAft>
                <a:spcPts val="0"/>
              </a:spcAft>
              <a:defRPr/>
            </a:pPr>
            <a:r>
              <a:rPr lang="en-GB" dirty="0" err="1"/>
              <a:t>Charney</a:t>
            </a:r>
            <a:r>
              <a:rPr lang="en-GB" dirty="0"/>
              <a:t> believes that you can learn to recognize your own character strengths and engage them to deal with difficult and stressful situations he explained. “We all have things we can do very well. The idea is to build on them when you are faced with stressful situations.”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244B3E59-5FED-5034-256D-33C360A53D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BF8BD1-E9AD-42BB-B195-235E73F8C8FD}" type="slidenum">
              <a:rPr lang="en-GB" altLang="en-US" smtClean="0">
                <a:solidFill>
                  <a:srgbClr val="000000"/>
                </a:solidFill>
                <a:latin typeface="Times New Roman" panose="02020603050405020304" pitchFamily="18" charset="0"/>
              </a:rPr>
              <a:pPr>
                <a:spcBef>
                  <a:spcPct val="0"/>
                </a:spcBef>
              </a:pPr>
              <a:t>21</a:t>
            </a:fld>
            <a:endParaRPr lang="en-GB" altLang="en-US">
              <a:solidFill>
                <a:srgbClr val="000000"/>
              </a:solidFill>
              <a:latin typeface="Times New Roman" panose="02020603050405020304" pitchFamily="18" charset="0"/>
            </a:endParaRPr>
          </a:p>
        </p:txBody>
      </p:sp>
      <p:sp>
        <p:nvSpPr>
          <p:cNvPr id="57347" name="Rectangle 2">
            <a:extLst>
              <a:ext uri="{FF2B5EF4-FFF2-40B4-BE49-F238E27FC236}">
                <a16:creationId xmlns:a16="http://schemas.microsoft.com/office/drawing/2014/main" id="{EDDF8D83-4147-5502-8B56-4E36DA839C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1CD303B4-5A38-0FF8-C9C7-F054C9F67BB0}"/>
              </a:ext>
            </a:extLst>
          </p:cNvPr>
          <p:cNvSpPr>
            <a:spLocks noGrp="1" noChangeArrowheads="1"/>
          </p:cNvSpPr>
          <p:nvPr>
            <p:ph type="body" idx="1"/>
          </p:nvPr>
        </p:nvSpPr>
        <p:spPr>
          <a:ln/>
        </p:spPr>
        <p:txBody>
          <a:bodyPr/>
          <a:lstStyle/>
          <a:p>
            <a:pPr marL="228600" indent="-228600" defTabSz="914378" eaLnBrk="1" fontAlgn="auto" hangingPunct="1">
              <a:spcBef>
                <a:spcPts val="0"/>
              </a:spcBef>
              <a:spcAft>
                <a:spcPts val="0"/>
              </a:spcAft>
              <a:defRPr/>
            </a:pPr>
            <a:r>
              <a:rPr lang="en-GB" dirty="0">
                <a:solidFill>
                  <a:srgbClr val="FF0000"/>
                </a:solidFill>
                <a:latin typeface="+mj-lt"/>
              </a:rPr>
              <a:t>Dr’s Dennis S </a:t>
            </a:r>
            <a:r>
              <a:rPr lang="en-GB" dirty="0" err="1">
                <a:solidFill>
                  <a:srgbClr val="FF0000"/>
                </a:solidFill>
                <a:latin typeface="+mj-lt"/>
              </a:rPr>
              <a:t>Charney</a:t>
            </a:r>
            <a:r>
              <a:rPr lang="en-GB" dirty="0">
                <a:solidFill>
                  <a:srgbClr val="FF0000"/>
                </a:solidFill>
                <a:latin typeface="+mj-lt"/>
              </a:rPr>
              <a:t> and </a:t>
            </a:r>
            <a:r>
              <a:rPr lang="en-GB" dirty="0"/>
              <a:t>Steven Southwick</a:t>
            </a:r>
            <a:r>
              <a:rPr lang="en-GB" dirty="0">
                <a:solidFill>
                  <a:srgbClr val="FF0000"/>
                </a:solidFill>
                <a:latin typeface="+mj-lt"/>
              </a:rPr>
              <a:t> </a:t>
            </a:r>
            <a:r>
              <a:rPr lang="en-GB" dirty="0"/>
              <a:t>identified personality traits associated with resilience in American POWs during the Vietnam War who were held captive for up to 8yrs. Remarkably, years after their release, they had a lower-than-expected incidence of depression and PTSD. To determine how these men, mostly pilots, handled such a high pressure experience yet in many cases came out stronger than before.</a:t>
            </a:r>
          </a:p>
          <a:p>
            <a:pPr marL="228600" indent="-228600" defTabSz="914378" eaLnBrk="1" fontAlgn="auto" hangingPunct="1">
              <a:spcBef>
                <a:spcPts val="0"/>
              </a:spcBef>
              <a:spcAft>
                <a:spcPts val="0"/>
              </a:spcAft>
              <a:defRPr/>
            </a:pPr>
            <a:endParaRPr lang="en-GB" dirty="0"/>
          </a:p>
          <a:p>
            <a:pPr marL="228600" indent="-228600" defTabSz="914378" eaLnBrk="1" fontAlgn="auto" hangingPunct="1">
              <a:spcBef>
                <a:spcPts val="0"/>
              </a:spcBef>
              <a:spcAft>
                <a:spcPts val="0"/>
              </a:spcAft>
              <a:defRPr/>
            </a:pPr>
            <a:r>
              <a:rPr lang="en-GB" dirty="0"/>
              <a:t>In two other studies, they interviewed a group of women who had suffered severe trauma and a group of people who showed courage and resilience while facing serious medical problems. They found that the same characteristics of resilience in the POWs were present in these other two groups</a:t>
            </a:r>
          </a:p>
          <a:p>
            <a:pPr marL="228600" indent="-228600" defTabSz="914378" eaLnBrk="1" fontAlgn="auto" hangingPunct="1">
              <a:spcBef>
                <a:spcPts val="0"/>
              </a:spcBef>
              <a:spcAft>
                <a:spcPts val="0"/>
              </a:spcAft>
              <a:defRPr/>
            </a:pPr>
            <a:endParaRPr lang="en-GB" dirty="0">
              <a:solidFill>
                <a:srgbClr val="FF0000"/>
              </a:solidFill>
              <a:latin typeface="+mj-lt"/>
            </a:endParaRPr>
          </a:p>
          <a:p>
            <a:pPr defTabSz="914378" eaLnBrk="1" fontAlgn="auto" hangingPunct="1">
              <a:spcBef>
                <a:spcPts val="0"/>
              </a:spcBef>
              <a:spcAft>
                <a:spcPts val="0"/>
              </a:spcAft>
              <a:defRPr/>
            </a:pPr>
            <a:r>
              <a:rPr lang="en-GB" dirty="0" err="1"/>
              <a:t>Charney</a:t>
            </a:r>
            <a:r>
              <a:rPr lang="en-GB" dirty="0"/>
              <a:t> believes that you can learn to recognize your own character strengths and engage them to deal with difficult and stressful situations he explained. “We all have things we can do very well. The idea is to build on them when you are faced with stressful situations.”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B8999955-846B-19C0-D3A2-A28287FC02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Calibri" panose="020F0502020204030204" pitchFamily="34" charset="0"/>
              </a:defRPr>
            </a:lvl1pPr>
            <a:lvl2pPr marL="742950" indent="-285750" defTabSz="917575">
              <a:spcBef>
                <a:spcPct val="30000"/>
              </a:spcBef>
              <a:defRPr sz="1200">
                <a:solidFill>
                  <a:schemeClr val="tx1"/>
                </a:solidFill>
                <a:latin typeface="Calibri" panose="020F0502020204030204" pitchFamily="34" charset="0"/>
              </a:defRPr>
            </a:lvl2pPr>
            <a:lvl3pPr marL="1143000" indent="-228600" defTabSz="917575">
              <a:spcBef>
                <a:spcPct val="30000"/>
              </a:spcBef>
              <a:defRPr sz="1200">
                <a:solidFill>
                  <a:schemeClr val="tx1"/>
                </a:solidFill>
                <a:latin typeface="Calibri" panose="020F0502020204030204" pitchFamily="34" charset="0"/>
              </a:defRPr>
            </a:lvl3pPr>
            <a:lvl4pPr marL="1600200" indent="-228600" defTabSz="917575">
              <a:spcBef>
                <a:spcPct val="30000"/>
              </a:spcBef>
              <a:defRPr sz="1200">
                <a:solidFill>
                  <a:schemeClr val="tx1"/>
                </a:solidFill>
                <a:latin typeface="Calibri" panose="020F0502020204030204" pitchFamily="34" charset="0"/>
              </a:defRPr>
            </a:lvl4pPr>
            <a:lvl5pPr marL="2057400" indent="-228600" defTabSz="917575">
              <a:spcBef>
                <a:spcPct val="30000"/>
              </a:spcBef>
              <a:defRPr sz="1200">
                <a:solidFill>
                  <a:schemeClr val="tx1"/>
                </a:solidFill>
                <a:latin typeface="Calibri" panose="020F0502020204030204" pitchFamily="34" charset="0"/>
              </a:defRPr>
            </a:lvl5pPr>
            <a:lvl6pPr marL="2514600" indent="-228600" defTabSz="9175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75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75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75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93FDDD-8B5B-4678-A67E-1802C78AE40B}" type="slidenum">
              <a:rPr lang="en-GB" altLang="en-US" smtClean="0">
                <a:solidFill>
                  <a:srgbClr val="000000"/>
                </a:solidFill>
                <a:latin typeface="Times New Roman" panose="02020603050405020304" pitchFamily="18" charset="0"/>
              </a:rPr>
              <a:pPr>
                <a:spcBef>
                  <a:spcPct val="0"/>
                </a:spcBef>
              </a:pPr>
              <a:t>22</a:t>
            </a:fld>
            <a:endParaRPr lang="en-GB" altLang="en-US">
              <a:solidFill>
                <a:srgbClr val="000000"/>
              </a:solidFill>
              <a:latin typeface="Times New Roman" panose="02020603050405020304" pitchFamily="18" charset="0"/>
            </a:endParaRPr>
          </a:p>
        </p:txBody>
      </p:sp>
      <p:sp>
        <p:nvSpPr>
          <p:cNvPr id="59395" name="Slide Image Placeholder 1">
            <a:extLst>
              <a:ext uri="{FF2B5EF4-FFF2-40B4-BE49-F238E27FC236}">
                <a16:creationId xmlns:a16="http://schemas.microsoft.com/office/drawing/2014/main" id="{9D151699-654F-CDBE-9317-4F6AD1478D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Notes Placeholder 2">
            <a:extLst>
              <a:ext uri="{FF2B5EF4-FFF2-40B4-BE49-F238E27FC236}">
                <a16:creationId xmlns:a16="http://schemas.microsoft.com/office/drawing/2014/main" id="{97580A7C-52F5-7596-8612-0169D1C3A7B3}"/>
              </a:ext>
            </a:extLst>
          </p:cNvPr>
          <p:cNvSpPr>
            <a:spLocks noGrp="1"/>
          </p:cNvSpPr>
          <p:nvPr>
            <p:ph type="body" idx="1"/>
          </p:nvPr>
        </p:nvSpPr>
        <p:spPr>
          <a:ln/>
        </p:spPr>
        <p:txBody>
          <a:bodyPr/>
          <a:lstStyle/>
          <a:p>
            <a:pPr>
              <a:defRPr/>
            </a:pPr>
            <a:r>
              <a:rPr lang="en-GB" dirty="0"/>
              <a:t>So what causes us to move around the pressure performance curve?</a:t>
            </a:r>
          </a:p>
          <a:p>
            <a:pPr>
              <a:defRPr/>
            </a:pPr>
            <a:endParaRPr lang="en-GB" dirty="0"/>
          </a:p>
          <a:p>
            <a:pPr marL="284163" indent="-284163">
              <a:buFontTx/>
              <a:buChar char="•"/>
              <a:defRPr/>
            </a:pPr>
            <a:r>
              <a:rPr lang="en-GB" dirty="0"/>
              <a:t>Analogy is that </a:t>
            </a:r>
            <a:r>
              <a:rPr lang="en-GB" b="1" dirty="0"/>
              <a:t>people have a reservoir of psychological well being and events or relationships can be a drain on the reservoir</a:t>
            </a:r>
            <a:endParaRPr lang="en-GB" dirty="0"/>
          </a:p>
          <a:p>
            <a:pPr>
              <a:defRPr/>
            </a:pPr>
            <a:endParaRPr lang="en-GB" dirty="0"/>
          </a:p>
          <a:p>
            <a:pPr marL="284163" indent="-284163">
              <a:buFontTx/>
              <a:buChar char="•"/>
              <a:defRPr/>
            </a:pPr>
            <a:r>
              <a:rPr lang="en-GB" dirty="0"/>
              <a:t>Damage to psychological well being occurs when people are living or working (or both) in a situation that does not allow the well‐being reservoir to be maintained and topped up. Replenishing sources vary considerably person-to-person but some examples are included on the diagram.</a:t>
            </a:r>
          </a:p>
          <a:p>
            <a:pPr marL="284163" indent="-284163">
              <a:buFontTx/>
              <a:buChar char="•"/>
              <a:defRPr/>
            </a:pPr>
            <a:endParaRPr lang="en-GB" dirty="0"/>
          </a:p>
          <a:p>
            <a:pPr marL="284163" indent="-284163">
              <a:buFontTx/>
              <a:buChar char="•"/>
              <a:defRPr/>
            </a:pPr>
            <a:r>
              <a:rPr lang="en-GB" b="1" u="sng" dirty="0"/>
              <a:t>Resilience is about ensuring you have factors which continually replenish your reservoir</a:t>
            </a:r>
          </a:p>
          <a:p>
            <a:pPr marL="284163" indent="-284163">
              <a:buFontTx/>
              <a:buChar char="•"/>
              <a:defRPr/>
            </a:pPr>
            <a:endParaRPr lang="en-GB" b="1" dirty="0"/>
          </a:p>
          <a:p>
            <a:pPr>
              <a:defRPr/>
            </a:pPr>
            <a:r>
              <a:rPr lang="en-GB" b="1" dirty="0">
                <a:solidFill>
                  <a:srgbClr val="FF0000"/>
                </a:solidFill>
              </a:rPr>
              <a:t>REFER TO WORKBOOK EXERCISE</a:t>
            </a:r>
          </a:p>
        </p:txBody>
      </p:sp>
      <p:sp>
        <p:nvSpPr>
          <p:cNvPr id="59397" name="Slide Number Placeholder 3">
            <a:extLst>
              <a:ext uri="{FF2B5EF4-FFF2-40B4-BE49-F238E27FC236}">
                <a16:creationId xmlns:a16="http://schemas.microsoft.com/office/drawing/2014/main" id="{086F31A3-2019-7319-42D8-1C7BF899823D}"/>
              </a:ext>
            </a:extLst>
          </p:cNvPr>
          <p:cNvSpPr>
            <a:spLocks noGrp="1"/>
          </p:cNvSpPr>
          <p:nvPr/>
        </p:nvSpPr>
        <p:spPr bwMode="auto">
          <a:xfrm>
            <a:off x="3736975" y="9377363"/>
            <a:ext cx="28590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52" tIns="45976" rIns="91952" bIns="45976" anchor="b"/>
          <a:lstStyle>
            <a:lvl1pPr defTabSz="917575">
              <a:spcBef>
                <a:spcPct val="30000"/>
              </a:spcBef>
              <a:defRPr sz="1200">
                <a:solidFill>
                  <a:schemeClr val="tx1"/>
                </a:solidFill>
                <a:latin typeface="Calibri" panose="020F0502020204030204" pitchFamily="34" charset="0"/>
              </a:defRPr>
            </a:lvl1pPr>
            <a:lvl2pPr marL="742950" indent="-285750" defTabSz="917575">
              <a:spcBef>
                <a:spcPct val="30000"/>
              </a:spcBef>
              <a:defRPr sz="1200">
                <a:solidFill>
                  <a:schemeClr val="tx1"/>
                </a:solidFill>
                <a:latin typeface="Calibri" panose="020F0502020204030204" pitchFamily="34" charset="0"/>
              </a:defRPr>
            </a:lvl2pPr>
            <a:lvl3pPr marL="1143000" indent="-228600" defTabSz="917575">
              <a:spcBef>
                <a:spcPct val="30000"/>
              </a:spcBef>
              <a:defRPr sz="1200">
                <a:solidFill>
                  <a:schemeClr val="tx1"/>
                </a:solidFill>
                <a:latin typeface="Calibri" panose="020F0502020204030204" pitchFamily="34" charset="0"/>
              </a:defRPr>
            </a:lvl3pPr>
            <a:lvl4pPr marL="1600200" indent="-228600" defTabSz="917575">
              <a:spcBef>
                <a:spcPct val="30000"/>
              </a:spcBef>
              <a:defRPr sz="1200">
                <a:solidFill>
                  <a:schemeClr val="tx1"/>
                </a:solidFill>
                <a:latin typeface="Calibri" panose="020F0502020204030204" pitchFamily="34" charset="0"/>
              </a:defRPr>
            </a:lvl4pPr>
            <a:lvl5pPr marL="2057400" indent="-228600" defTabSz="917575">
              <a:spcBef>
                <a:spcPct val="30000"/>
              </a:spcBef>
              <a:defRPr sz="1200">
                <a:solidFill>
                  <a:schemeClr val="tx1"/>
                </a:solidFill>
                <a:latin typeface="Calibri" panose="020F0502020204030204" pitchFamily="34" charset="0"/>
              </a:defRPr>
            </a:lvl5pPr>
            <a:lvl6pPr marL="2514600" indent="-228600" defTabSz="9175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75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75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757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166207D-1823-4792-B809-2B4968E2791C}" type="slidenum">
              <a:rPr lang="en-GB" altLang="en-US">
                <a:solidFill>
                  <a:srgbClr val="000000"/>
                </a:solidFill>
                <a:latin typeface="Times New Roman" panose="02020603050405020304" pitchFamily="18" charset="0"/>
              </a:rPr>
              <a:pPr algn="r" eaLnBrk="1" hangingPunct="1">
                <a:spcBef>
                  <a:spcPct val="0"/>
                </a:spcBef>
              </a:pPr>
              <a:t>22</a:t>
            </a:fld>
            <a:endParaRPr lang="en-GB" altLang="en-US">
              <a:solidFill>
                <a:srgbClr val="000000"/>
              </a:solidFill>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D3BAAB79-9296-C9B9-B070-FF8CE951C6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5FC950-D96A-4B4E-B229-078151DFC34F}" type="slidenum">
              <a:rPr lang="en-GB" altLang="en-US" smtClean="0">
                <a:solidFill>
                  <a:srgbClr val="000000"/>
                </a:solidFill>
                <a:latin typeface="Times New Roman" panose="02020603050405020304" pitchFamily="18" charset="0"/>
              </a:rPr>
              <a:pPr>
                <a:spcBef>
                  <a:spcPct val="0"/>
                </a:spcBef>
              </a:pPr>
              <a:t>23</a:t>
            </a:fld>
            <a:endParaRPr lang="en-GB" altLang="en-US">
              <a:solidFill>
                <a:srgbClr val="000000"/>
              </a:solidFill>
              <a:latin typeface="Times New Roman" panose="02020603050405020304" pitchFamily="18" charset="0"/>
            </a:endParaRPr>
          </a:p>
        </p:txBody>
      </p:sp>
      <p:sp>
        <p:nvSpPr>
          <p:cNvPr id="61443" name="Rectangle 2">
            <a:extLst>
              <a:ext uri="{FF2B5EF4-FFF2-40B4-BE49-F238E27FC236}">
                <a16:creationId xmlns:a16="http://schemas.microsoft.com/office/drawing/2014/main" id="{C8BE7C38-A233-57DE-369D-D591DA6815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BA269425-D0EC-207A-6E73-AD795023D5FD}"/>
              </a:ext>
            </a:extLst>
          </p:cNvPr>
          <p:cNvSpPr>
            <a:spLocks noGrp="1" noChangeArrowheads="1"/>
          </p:cNvSpPr>
          <p:nvPr>
            <p:ph type="body" idx="1"/>
          </p:nvPr>
        </p:nvSpPr>
        <p:spPr>
          <a:ln/>
        </p:spPr>
        <p:txBody>
          <a:bodyPr/>
          <a:lstStyle/>
          <a:p>
            <a:pPr marL="228600" indent="-228600" defTabSz="914378" eaLnBrk="1" fontAlgn="auto" hangingPunct="1">
              <a:spcBef>
                <a:spcPts val="0"/>
              </a:spcBef>
              <a:spcAft>
                <a:spcPts val="0"/>
              </a:spcAft>
              <a:defRPr/>
            </a:pPr>
            <a:r>
              <a:rPr lang="en-GB" dirty="0">
                <a:solidFill>
                  <a:srgbClr val="FF0000"/>
                </a:solidFill>
                <a:latin typeface="+mj-lt"/>
              </a:rPr>
              <a:t>Dr’s Dennis S </a:t>
            </a:r>
            <a:r>
              <a:rPr lang="en-GB" dirty="0" err="1">
                <a:solidFill>
                  <a:srgbClr val="FF0000"/>
                </a:solidFill>
                <a:latin typeface="+mj-lt"/>
              </a:rPr>
              <a:t>Charney</a:t>
            </a:r>
            <a:r>
              <a:rPr lang="en-GB" dirty="0">
                <a:solidFill>
                  <a:srgbClr val="FF0000"/>
                </a:solidFill>
                <a:latin typeface="+mj-lt"/>
              </a:rPr>
              <a:t> and </a:t>
            </a:r>
            <a:r>
              <a:rPr lang="en-GB" dirty="0"/>
              <a:t>Steven Southwick</a:t>
            </a:r>
            <a:r>
              <a:rPr lang="en-GB" dirty="0">
                <a:solidFill>
                  <a:srgbClr val="FF0000"/>
                </a:solidFill>
                <a:latin typeface="+mj-lt"/>
              </a:rPr>
              <a:t> </a:t>
            </a:r>
            <a:r>
              <a:rPr lang="en-GB" dirty="0"/>
              <a:t>identified personality traits associated with resilience in American POWs during the Vietnam War who were held captive for up to 8yrs. Remarkably, years after their release, they had a lower-than-expected incidence of depression and PTSD. To determine how these men, mostly pilots, handled such a high pressure experience yet in many cases came out stronger than before.</a:t>
            </a:r>
          </a:p>
          <a:p>
            <a:pPr marL="228600" indent="-228600" defTabSz="914378" eaLnBrk="1" fontAlgn="auto" hangingPunct="1">
              <a:spcBef>
                <a:spcPts val="0"/>
              </a:spcBef>
              <a:spcAft>
                <a:spcPts val="0"/>
              </a:spcAft>
              <a:defRPr/>
            </a:pPr>
            <a:endParaRPr lang="en-GB" dirty="0"/>
          </a:p>
          <a:p>
            <a:pPr marL="228600" indent="-228600" defTabSz="914378" eaLnBrk="1" fontAlgn="auto" hangingPunct="1">
              <a:spcBef>
                <a:spcPts val="0"/>
              </a:spcBef>
              <a:spcAft>
                <a:spcPts val="0"/>
              </a:spcAft>
              <a:defRPr/>
            </a:pPr>
            <a:r>
              <a:rPr lang="en-GB" dirty="0"/>
              <a:t>In two other studies, they interviewed a group of women who had suffered severe trauma and a group of people who showed courage and resilience while facing serious medical problems. They found that the same characteristics of resilience in the POWs were present in these other two groups</a:t>
            </a:r>
          </a:p>
          <a:p>
            <a:pPr marL="228600" indent="-228600" defTabSz="914378" eaLnBrk="1" fontAlgn="auto" hangingPunct="1">
              <a:spcBef>
                <a:spcPts val="0"/>
              </a:spcBef>
              <a:spcAft>
                <a:spcPts val="0"/>
              </a:spcAft>
              <a:defRPr/>
            </a:pPr>
            <a:endParaRPr lang="en-GB" dirty="0">
              <a:solidFill>
                <a:srgbClr val="FF0000"/>
              </a:solidFill>
              <a:latin typeface="+mj-lt"/>
            </a:endParaRPr>
          </a:p>
          <a:p>
            <a:pPr defTabSz="914378" eaLnBrk="1" fontAlgn="auto" hangingPunct="1">
              <a:spcBef>
                <a:spcPts val="0"/>
              </a:spcBef>
              <a:spcAft>
                <a:spcPts val="0"/>
              </a:spcAft>
              <a:defRPr/>
            </a:pPr>
            <a:r>
              <a:rPr lang="en-GB" dirty="0" err="1"/>
              <a:t>Charney</a:t>
            </a:r>
            <a:r>
              <a:rPr lang="en-GB" dirty="0"/>
              <a:t> believes that you can learn to recognize your own character strengths and engage them to deal with difficult and stressful situations he explained. “We all have things we can do very well. The idea is to build on them when you are faced with stressful situations.”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8F3C8DF5-6B4C-E276-D496-EB57480E7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1410CE4C-5A3A-4D11-8C78-A0A33D9C8EE6}"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9163" rtl="0" eaLnBrk="1" fontAlgn="base" latinLnBrk="0" hangingPunct="1">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2">
            <a:extLst>
              <a:ext uri="{FF2B5EF4-FFF2-40B4-BE49-F238E27FC236}">
                <a16:creationId xmlns:a16="http://schemas.microsoft.com/office/drawing/2014/main" id="{274EE964-326A-F152-C11B-9A07AC215A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7F8EA26E-F271-61E8-D62E-370B590CEFDE}"/>
              </a:ext>
            </a:extLst>
          </p:cNvPr>
          <p:cNvSpPr>
            <a:spLocks noGrp="1" noChangeArrowheads="1"/>
          </p:cNvSpPr>
          <p:nvPr>
            <p:ph type="body" idx="1"/>
          </p:nvPr>
        </p:nvSpPr>
        <p:spPr>
          <a:ln/>
        </p:spPr>
        <p:txBody>
          <a:bodyPr/>
          <a:lstStyle/>
          <a:p>
            <a:pPr marL="228600" indent="-228600" defTabSz="914378" eaLnBrk="1" fontAlgn="auto" hangingPunct="1">
              <a:spcBef>
                <a:spcPts val="0"/>
              </a:spcBef>
              <a:spcAft>
                <a:spcPts val="0"/>
              </a:spcAft>
              <a:defRPr/>
            </a:pPr>
            <a:r>
              <a:rPr lang="en-GB" dirty="0">
                <a:solidFill>
                  <a:srgbClr val="FF0000"/>
                </a:solidFill>
                <a:latin typeface="+mj-lt"/>
              </a:rPr>
              <a:t>Dr’s Dennis S </a:t>
            </a:r>
            <a:r>
              <a:rPr lang="en-GB" dirty="0" err="1">
                <a:solidFill>
                  <a:srgbClr val="FF0000"/>
                </a:solidFill>
                <a:latin typeface="+mj-lt"/>
              </a:rPr>
              <a:t>Charney</a:t>
            </a:r>
            <a:r>
              <a:rPr lang="en-GB" dirty="0">
                <a:solidFill>
                  <a:srgbClr val="FF0000"/>
                </a:solidFill>
                <a:latin typeface="+mj-lt"/>
              </a:rPr>
              <a:t> and </a:t>
            </a:r>
            <a:r>
              <a:rPr lang="en-GB" dirty="0"/>
              <a:t>Steven Southwick</a:t>
            </a:r>
            <a:r>
              <a:rPr lang="en-GB" dirty="0">
                <a:solidFill>
                  <a:srgbClr val="FF0000"/>
                </a:solidFill>
                <a:latin typeface="+mj-lt"/>
              </a:rPr>
              <a:t> </a:t>
            </a:r>
            <a:r>
              <a:rPr lang="en-GB" dirty="0"/>
              <a:t>identified personality traits associated with resilience in American POWs during the Vietnam War who were held captive for up to 8yrs. Remarkably, years after their release, they had a lower-than-expected incidence of depression and PTSD. To determine how these men, mostly pilots, handled such a high pressure experience yet in many cases came out stronger than before.</a:t>
            </a:r>
          </a:p>
          <a:p>
            <a:pPr marL="228600" indent="-228600" defTabSz="914378" eaLnBrk="1" fontAlgn="auto" hangingPunct="1">
              <a:spcBef>
                <a:spcPts val="0"/>
              </a:spcBef>
              <a:spcAft>
                <a:spcPts val="0"/>
              </a:spcAft>
              <a:defRPr/>
            </a:pPr>
            <a:endParaRPr lang="en-GB" dirty="0"/>
          </a:p>
          <a:p>
            <a:pPr marL="228600" indent="-228600" defTabSz="914378" eaLnBrk="1" fontAlgn="auto" hangingPunct="1">
              <a:spcBef>
                <a:spcPts val="0"/>
              </a:spcBef>
              <a:spcAft>
                <a:spcPts val="0"/>
              </a:spcAft>
              <a:defRPr/>
            </a:pPr>
            <a:r>
              <a:rPr lang="en-GB" dirty="0"/>
              <a:t>In two other studies, they interviewed a group of women who had suffered severe trauma and a group of people who showed courage and resilience while facing serious medical problems. They found that the same characteristics of resilience in the POWs were present in these other two groups</a:t>
            </a:r>
          </a:p>
          <a:p>
            <a:pPr marL="228600" indent="-228600" defTabSz="914378" eaLnBrk="1" fontAlgn="auto" hangingPunct="1">
              <a:spcBef>
                <a:spcPts val="0"/>
              </a:spcBef>
              <a:spcAft>
                <a:spcPts val="0"/>
              </a:spcAft>
              <a:defRPr/>
            </a:pPr>
            <a:endParaRPr lang="en-GB" dirty="0">
              <a:solidFill>
                <a:srgbClr val="FF0000"/>
              </a:solidFill>
              <a:latin typeface="+mj-lt"/>
            </a:endParaRPr>
          </a:p>
          <a:p>
            <a:pPr defTabSz="914378" eaLnBrk="1" fontAlgn="auto" hangingPunct="1">
              <a:spcBef>
                <a:spcPts val="0"/>
              </a:spcBef>
              <a:spcAft>
                <a:spcPts val="0"/>
              </a:spcAft>
              <a:defRPr/>
            </a:pPr>
            <a:r>
              <a:rPr lang="en-GB" dirty="0" err="1"/>
              <a:t>Charney</a:t>
            </a:r>
            <a:r>
              <a:rPr lang="en-GB" dirty="0"/>
              <a:t> believes that you can learn to recognize your own character strengths and engage them to deal with difficult and stressful situations he explained. “We all have things we can do very well. The idea is to build on them when you are faced with stressful situations.” </a:t>
            </a:r>
          </a:p>
        </p:txBody>
      </p:sp>
    </p:spTree>
    <p:extLst>
      <p:ext uri="{BB962C8B-B14F-4D97-AF65-F5344CB8AC3E}">
        <p14:creationId xmlns:p14="http://schemas.microsoft.com/office/powerpoint/2010/main" val="1602616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8F3C8DF5-6B4C-E276-D496-EB57480E7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1410CE4C-5A3A-4D11-8C78-A0A33D9C8EE6}"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9163"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723" name="Rectangle 2">
            <a:extLst>
              <a:ext uri="{FF2B5EF4-FFF2-40B4-BE49-F238E27FC236}">
                <a16:creationId xmlns:a16="http://schemas.microsoft.com/office/drawing/2014/main" id="{274EE964-326A-F152-C11B-9A07AC215A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7F8EA26E-F271-61E8-D62E-370B590CEFDE}"/>
              </a:ext>
            </a:extLst>
          </p:cNvPr>
          <p:cNvSpPr>
            <a:spLocks noGrp="1" noChangeArrowheads="1"/>
          </p:cNvSpPr>
          <p:nvPr>
            <p:ph type="body" idx="1"/>
          </p:nvPr>
        </p:nvSpPr>
        <p:spPr>
          <a:ln/>
        </p:spPr>
        <p:txBody>
          <a:bodyPr/>
          <a:lstStyle/>
          <a:p>
            <a:pPr marL="228600" indent="-228600" defTabSz="914378" eaLnBrk="1" fontAlgn="auto" hangingPunct="1">
              <a:spcBef>
                <a:spcPts val="0"/>
              </a:spcBef>
              <a:spcAft>
                <a:spcPts val="0"/>
              </a:spcAft>
              <a:defRPr/>
            </a:pPr>
            <a:r>
              <a:rPr lang="en-GB" dirty="0">
                <a:solidFill>
                  <a:srgbClr val="FF0000"/>
                </a:solidFill>
                <a:latin typeface="+mj-lt"/>
              </a:rPr>
              <a:t>Dr’s Dennis S </a:t>
            </a:r>
            <a:r>
              <a:rPr lang="en-GB" dirty="0" err="1">
                <a:solidFill>
                  <a:srgbClr val="FF0000"/>
                </a:solidFill>
                <a:latin typeface="+mj-lt"/>
              </a:rPr>
              <a:t>Charney</a:t>
            </a:r>
            <a:r>
              <a:rPr lang="en-GB" dirty="0">
                <a:solidFill>
                  <a:srgbClr val="FF0000"/>
                </a:solidFill>
                <a:latin typeface="+mj-lt"/>
              </a:rPr>
              <a:t> and </a:t>
            </a:r>
            <a:r>
              <a:rPr lang="en-GB" dirty="0"/>
              <a:t>Steven Southwick</a:t>
            </a:r>
            <a:r>
              <a:rPr lang="en-GB" dirty="0">
                <a:solidFill>
                  <a:srgbClr val="FF0000"/>
                </a:solidFill>
                <a:latin typeface="+mj-lt"/>
              </a:rPr>
              <a:t> </a:t>
            </a:r>
            <a:r>
              <a:rPr lang="en-GB" dirty="0"/>
              <a:t>identified personality traits associated with resilience in American POWs during the Vietnam War who were held captive for up to 8yrs. Remarkably, years after their release, they had a lower-than-expected incidence of depression and PTSD. To determine how these men, mostly pilots, handled such a high pressure experience yet in many cases came out stronger than before.</a:t>
            </a:r>
          </a:p>
          <a:p>
            <a:pPr marL="228600" indent="-228600" defTabSz="914378" eaLnBrk="1" fontAlgn="auto" hangingPunct="1">
              <a:spcBef>
                <a:spcPts val="0"/>
              </a:spcBef>
              <a:spcAft>
                <a:spcPts val="0"/>
              </a:spcAft>
              <a:defRPr/>
            </a:pPr>
            <a:endParaRPr lang="en-GB" dirty="0"/>
          </a:p>
          <a:p>
            <a:pPr marL="228600" indent="-228600" defTabSz="914378" eaLnBrk="1" fontAlgn="auto" hangingPunct="1">
              <a:spcBef>
                <a:spcPts val="0"/>
              </a:spcBef>
              <a:spcAft>
                <a:spcPts val="0"/>
              </a:spcAft>
              <a:defRPr/>
            </a:pPr>
            <a:r>
              <a:rPr lang="en-GB" dirty="0"/>
              <a:t>In two other studies, they interviewed a group of women who had suffered severe trauma and a group of people who showed courage and resilience while facing serious medical problems. They found that the same characteristics of resilience in the POWs were present in these other two groups</a:t>
            </a:r>
          </a:p>
          <a:p>
            <a:pPr marL="228600" indent="-228600" defTabSz="914378" eaLnBrk="1" fontAlgn="auto" hangingPunct="1">
              <a:spcBef>
                <a:spcPts val="0"/>
              </a:spcBef>
              <a:spcAft>
                <a:spcPts val="0"/>
              </a:spcAft>
              <a:defRPr/>
            </a:pPr>
            <a:endParaRPr lang="en-GB" dirty="0">
              <a:solidFill>
                <a:srgbClr val="FF0000"/>
              </a:solidFill>
              <a:latin typeface="+mj-lt"/>
            </a:endParaRPr>
          </a:p>
          <a:p>
            <a:pPr defTabSz="914378" eaLnBrk="1" fontAlgn="auto" hangingPunct="1">
              <a:spcBef>
                <a:spcPts val="0"/>
              </a:spcBef>
              <a:spcAft>
                <a:spcPts val="0"/>
              </a:spcAft>
              <a:defRPr/>
            </a:pPr>
            <a:r>
              <a:rPr lang="en-GB" dirty="0" err="1"/>
              <a:t>Charney</a:t>
            </a:r>
            <a:r>
              <a:rPr lang="en-GB" dirty="0"/>
              <a:t> believes that you can learn to recognize your own character strengths and engage them to deal with difficult and stressful situations he explained. “We all have things we can do very well. The idea is to build on them when you are faced with stressful situations.” </a:t>
            </a:r>
          </a:p>
        </p:txBody>
      </p:sp>
    </p:spTree>
    <p:extLst>
      <p:ext uri="{BB962C8B-B14F-4D97-AF65-F5344CB8AC3E}">
        <p14:creationId xmlns:p14="http://schemas.microsoft.com/office/powerpoint/2010/main" val="1878234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8F3C8DF5-6B4C-E276-D496-EB57480E7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10CE4C-5A3A-4D11-8C78-A0A33D9C8EE6}" type="slidenum">
              <a:rPr lang="en-GB" altLang="en-US" smtClean="0">
                <a:solidFill>
                  <a:srgbClr val="000000"/>
                </a:solidFill>
                <a:latin typeface="Times New Roman" panose="02020603050405020304" pitchFamily="18" charset="0"/>
              </a:rPr>
              <a:pPr>
                <a:spcBef>
                  <a:spcPct val="0"/>
                </a:spcBef>
              </a:pPr>
              <a:t>4</a:t>
            </a:fld>
            <a:endParaRPr lang="en-GB" altLang="en-US">
              <a:solidFill>
                <a:srgbClr val="000000"/>
              </a:solidFill>
              <a:latin typeface="Times New Roman" panose="02020603050405020304" pitchFamily="18" charset="0"/>
            </a:endParaRPr>
          </a:p>
        </p:txBody>
      </p:sp>
      <p:sp>
        <p:nvSpPr>
          <p:cNvPr id="30723" name="Rectangle 2">
            <a:extLst>
              <a:ext uri="{FF2B5EF4-FFF2-40B4-BE49-F238E27FC236}">
                <a16:creationId xmlns:a16="http://schemas.microsoft.com/office/drawing/2014/main" id="{274EE964-326A-F152-C11B-9A07AC215A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7F8EA26E-F271-61E8-D62E-370B590CEFDE}"/>
              </a:ext>
            </a:extLst>
          </p:cNvPr>
          <p:cNvSpPr>
            <a:spLocks noGrp="1" noChangeArrowheads="1"/>
          </p:cNvSpPr>
          <p:nvPr>
            <p:ph type="body" idx="1"/>
          </p:nvPr>
        </p:nvSpPr>
        <p:spPr>
          <a:ln/>
        </p:spPr>
        <p:txBody>
          <a:bodyPr/>
          <a:lstStyle/>
          <a:p>
            <a:pPr marL="228600" indent="-228600" defTabSz="914378" eaLnBrk="1" fontAlgn="auto" hangingPunct="1">
              <a:spcBef>
                <a:spcPts val="0"/>
              </a:spcBef>
              <a:spcAft>
                <a:spcPts val="0"/>
              </a:spcAft>
              <a:defRPr/>
            </a:pPr>
            <a:r>
              <a:rPr lang="en-GB" dirty="0">
                <a:solidFill>
                  <a:srgbClr val="FF0000"/>
                </a:solidFill>
                <a:latin typeface="+mj-lt"/>
              </a:rPr>
              <a:t>Dr’s Dennis S </a:t>
            </a:r>
            <a:r>
              <a:rPr lang="en-GB" dirty="0" err="1">
                <a:solidFill>
                  <a:srgbClr val="FF0000"/>
                </a:solidFill>
                <a:latin typeface="+mj-lt"/>
              </a:rPr>
              <a:t>Charney</a:t>
            </a:r>
            <a:r>
              <a:rPr lang="en-GB" dirty="0">
                <a:solidFill>
                  <a:srgbClr val="FF0000"/>
                </a:solidFill>
                <a:latin typeface="+mj-lt"/>
              </a:rPr>
              <a:t> and </a:t>
            </a:r>
            <a:r>
              <a:rPr lang="en-GB" dirty="0"/>
              <a:t>Steven Southwick</a:t>
            </a:r>
            <a:r>
              <a:rPr lang="en-GB" dirty="0">
                <a:solidFill>
                  <a:srgbClr val="FF0000"/>
                </a:solidFill>
                <a:latin typeface="+mj-lt"/>
              </a:rPr>
              <a:t> </a:t>
            </a:r>
            <a:r>
              <a:rPr lang="en-GB" dirty="0"/>
              <a:t>identified personality traits associated with resilience in American POWs during the Vietnam War who were held captive for up to 8yrs. Remarkably, years after their release, they had a lower-than-expected incidence of depression and PTSD. To determine how these men, mostly pilots, handled such a high pressure experience yet in many cases came out stronger than before.</a:t>
            </a:r>
          </a:p>
          <a:p>
            <a:pPr marL="228600" indent="-228600" defTabSz="914378" eaLnBrk="1" fontAlgn="auto" hangingPunct="1">
              <a:spcBef>
                <a:spcPts val="0"/>
              </a:spcBef>
              <a:spcAft>
                <a:spcPts val="0"/>
              </a:spcAft>
              <a:defRPr/>
            </a:pPr>
            <a:endParaRPr lang="en-GB" dirty="0"/>
          </a:p>
          <a:p>
            <a:pPr marL="228600" indent="-228600" defTabSz="914378" eaLnBrk="1" fontAlgn="auto" hangingPunct="1">
              <a:spcBef>
                <a:spcPts val="0"/>
              </a:spcBef>
              <a:spcAft>
                <a:spcPts val="0"/>
              </a:spcAft>
              <a:defRPr/>
            </a:pPr>
            <a:r>
              <a:rPr lang="en-GB" dirty="0"/>
              <a:t>In two other studies, they interviewed a group of women who had suffered severe trauma and a group of people who showed courage and resilience while facing serious medical problems. They found that the same characteristics of resilience in the POWs were present in these other two groups</a:t>
            </a:r>
          </a:p>
          <a:p>
            <a:pPr marL="228600" indent="-228600" defTabSz="914378" eaLnBrk="1" fontAlgn="auto" hangingPunct="1">
              <a:spcBef>
                <a:spcPts val="0"/>
              </a:spcBef>
              <a:spcAft>
                <a:spcPts val="0"/>
              </a:spcAft>
              <a:defRPr/>
            </a:pPr>
            <a:endParaRPr lang="en-GB" dirty="0">
              <a:solidFill>
                <a:srgbClr val="FF0000"/>
              </a:solidFill>
              <a:latin typeface="+mj-lt"/>
            </a:endParaRPr>
          </a:p>
          <a:p>
            <a:pPr defTabSz="914378" eaLnBrk="1" fontAlgn="auto" hangingPunct="1">
              <a:spcBef>
                <a:spcPts val="0"/>
              </a:spcBef>
              <a:spcAft>
                <a:spcPts val="0"/>
              </a:spcAft>
              <a:defRPr/>
            </a:pPr>
            <a:r>
              <a:rPr lang="en-GB" dirty="0" err="1"/>
              <a:t>Charney</a:t>
            </a:r>
            <a:r>
              <a:rPr lang="en-GB" dirty="0"/>
              <a:t> believes that you can learn to recognize your own character strengths and engage them to deal with difficult and stressful situations he explained. “We all have things we can do very well. The idea is to build on them when you are faced with stressful situations.”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16A1F259-B2C0-2483-3A3C-ACB5DB4F9D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42C32A-1B8D-4DBD-BAFB-3D7A6462987F}" type="slidenum">
              <a:rPr lang="en-GB" altLang="en-US" smtClean="0">
                <a:solidFill>
                  <a:srgbClr val="000000"/>
                </a:solidFill>
                <a:latin typeface="Times New Roman" panose="02020603050405020304" pitchFamily="18" charset="0"/>
              </a:rPr>
              <a:pPr>
                <a:spcBef>
                  <a:spcPct val="0"/>
                </a:spcBef>
              </a:pPr>
              <a:t>5</a:t>
            </a:fld>
            <a:endParaRPr lang="en-GB" altLang="en-US">
              <a:solidFill>
                <a:srgbClr val="000000"/>
              </a:solidFill>
              <a:latin typeface="Times New Roman" panose="02020603050405020304" pitchFamily="18" charset="0"/>
            </a:endParaRPr>
          </a:p>
        </p:txBody>
      </p:sp>
      <p:sp>
        <p:nvSpPr>
          <p:cNvPr id="32771" name="Rectangle 2">
            <a:extLst>
              <a:ext uri="{FF2B5EF4-FFF2-40B4-BE49-F238E27FC236}">
                <a16:creationId xmlns:a16="http://schemas.microsoft.com/office/drawing/2014/main" id="{E2B46CE0-C9C0-6C99-D64B-5C9FFB55F3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97334152-B115-2EC5-1F5E-C8C5E4E5C8D4}"/>
              </a:ext>
            </a:extLst>
          </p:cNvPr>
          <p:cNvSpPr>
            <a:spLocks noGrp="1" noChangeArrowheads="1"/>
          </p:cNvSpPr>
          <p:nvPr>
            <p:ph type="body" idx="1"/>
          </p:nvPr>
        </p:nvSpPr>
        <p:spPr>
          <a:ln/>
        </p:spPr>
        <p:txBody>
          <a:bodyPr/>
          <a:lstStyle/>
          <a:p>
            <a:pPr marL="228600" indent="-228600" defTabSz="914378" eaLnBrk="1" fontAlgn="auto" hangingPunct="1">
              <a:spcBef>
                <a:spcPts val="0"/>
              </a:spcBef>
              <a:spcAft>
                <a:spcPts val="0"/>
              </a:spcAft>
              <a:defRPr/>
            </a:pPr>
            <a:r>
              <a:rPr lang="en-GB" dirty="0">
                <a:solidFill>
                  <a:srgbClr val="FF0000"/>
                </a:solidFill>
                <a:latin typeface="+mj-lt"/>
              </a:rPr>
              <a:t>Dr’s Dennis S </a:t>
            </a:r>
            <a:r>
              <a:rPr lang="en-GB" dirty="0" err="1">
                <a:solidFill>
                  <a:srgbClr val="FF0000"/>
                </a:solidFill>
                <a:latin typeface="+mj-lt"/>
              </a:rPr>
              <a:t>Charney</a:t>
            </a:r>
            <a:r>
              <a:rPr lang="en-GB" dirty="0">
                <a:solidFill>
                  <a:srgbClr val="FF0000"/>
                </a:solidFill>
                <a:latin typeface="+mj-lt"/>
              </a:rPr>
              <a:t> and </a:t>
            </a:r>
            <a:r>
              <a:rPr lang="en-GB" dirty="0"/>
              <a:t>Steven Southwick</a:t>
            </a:r>
            <a:r>
              <a:rPr lang="en-GB" dirty="0">
                <a:solidFill>
                  <a:srgbClr val="FF0000"/>
                </a:solidFill>
                <a:latin typeface="+mj-lt"/>
              </a:rPr>
              <a:t> </a:t>
            </a:r>
            <a:r>
              <a:rPr lang="en-GB" dirty="0"/>
              <a:t>identified personality traits associated with resilience in American POWs during the Vietnam War who were held captive for up to 8yrs. Remarkably, years after their release, they had a lower-than-expected incidence of depression and PTSD. To determine how these men, mostly pilots, handled such a high pressure experience yet in many cases came out stronger than before.</a:t>
            </a:r>
          </a:p>
          <a:p>
            <a:pPr marL="228600" indent="-228600" defTabSz="914378" eaLnBrk="1" fontAlgn="auto" hangingPunct="1">
              <a:spcBef>
                <a:spcPts val="0"/>
              </a:spcBef>
              <a:spcAft>
                <a:spcPts val="0"/>
              </a:spcAft>
              <a:defRPr/>
            </a:pPr>
            <a:endParaRPr lang="en-GB" dirty="0"/>
          </a:p>
          <a:p>
            <a:pPr marL="228600" indent="-228600" defTabSz="914378" eaLnBrk="1" fontAlgn="auto" hangingPunct="1">
              <a:spcBef>
                <a:spcPts val="0"/>
              </a:spcBef>
              <a:spcAft>
                <a:spcPts val="0"/>
              </a:spcAft>
              <a:defRPr/>
            </a:pPr>
            <a:r>
              <a:rPr lang="en-GB" dirty="0"/>
              <a:t>In two other studies, they interviewed a group of women who had suffered severe trauma and a group of people who showed courage and resilience while facing serious medical problems. They found that the same characteristics of resilience in the POWs were present in these other two groups</a:t>
            </a:r>
          </a:p>
          <a:p>
            <a:pPr marL="228600" indent="-228600" defTabSz="914378" eaLnBrk="1" fontAlgn="auto" hangingPunct="1">
              <a:spcBef>
                <a:spcPts val="0"/>
              </a:spcBef>
              <a:spcAft>
                <a:spcPts val="0"/>
              </a:spcAft>
              <a:defRPr/>
            </a:pPr>
            <a:endParaRPr lang="en-GB" dirty="0">
              <a:solidFill>
                <a:srgbClr val="FF0000"/>
              </a:solidFill>
              <a:latin typeface="+mj-lt"/>
            </a:endParaRPr>
          </a:p>
          <a:p>
            <a:pPr defTabSz="914378" eaLnBrk="1" fontAlgn="auto" hangingPunct="1">
              <a:spcBef>
                <a:spcPts val="0"/>
              </a:spcBef>
              <a:spcAft>
                <a:spcPts val="0"/>
              </a:spcAft>
              <a:defRPr/>
            </a:pPr>
            <a:r>
              <a:rPr lang="en-GB" dirty="0" err="1"/>
              <a:t>Charney</a:t>
            </a:r>
            <a:r>
              <a:rPr lang="en-GB" dirty="0"/>
              <a:t> believes that you can learn to recognize your own character strengths and engage them to deal with difficult and stressful situations he explained. “We all have things we can do very well. The idea is to build on them when you are faced with stressful situations.”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F5481BF-CAB3-5647-8298-B7A031EAF6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a:extLst>
              <a:ext uri="{FF2B5EF4-FFF2-40B4-BE49-F238E27FC236}">
                <a16:creationId xmlns:a16="http://schemas.microsoft.com/office/drawing/2014/main" id="{DEDB58FC-18C9-7CEB-AE49-8078435438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Studies show that people who show resilience in tough circumstances can answer these questions</a:t>
            </a:r>
          </a:p>
          <a:p>
            <a:pPr eaLnBrk="1" hangingPunct="1">
              <a:spcBef>
                <a:spcPct val="0"/>
              </a:spcBef>
            </a:pPr>
            <a:r>
              <a:rPr lang="en-GB" altLang="en-US" dirty="0"/>
              <a:t>Reflect on these questions – can you answer them all? If not, one action from this is to spend some time thinking about </a:t>
            </a:r>
          </a:p>
          <a:p>
            <a:pPr eaLnBrk="1" hangingPunct="1">
              <a:spcBef>
                <a:spcPct val="0"/>
              </a:spcBef>
            </a:pPr>
            <a:endParaRPr lang="en-GB" altLang="en-US" dirty="0"/>
          </a:p>
          <a:p>
            <a:pPr eaLnBrk="1" hangingPunct="1">
              <a:spcBef>
                <a:spcPct val="0"/>
              </a:spcBef>
            </a:pPr>
            <a:r>
              <a:rPr lang="en-GB" altLang="en-US" dirty="0"/>
              <a:t>Short de-brief – ask group if there were any they found particularly difficult to answer.</a:t>
            </a: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5E4CB00D-8FDA-17B7-DB57-451A00D639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F135BC-84CE-48AD-8258-5C7F27CE6454}" type="slidenum">
              <a:rPr lang="en-GB" altLang="en-US" smtClean="0">
                <a:solidFill>
                  <a:srgbClr val="000000"/>
                </a:solidFill>
                <a:latin typeface="Times New Roman" panose="02020603050405020304" pitchFamily="18" charset="0"/>
              </a:rPr>
              <a:pPr>
                <a:spcBef>
                  <a:spcPct val="0"/>
                </a:spcBef>
              </a:pPr>
              <a:t>7</a:t>
            </a:fld>
            <a:endParaRPr lang="en-GB" altLang="en-US">
              <a:solidFill>
                <a:srgbClr val="000000"/>
              </a:solidFill>
              <a:latin typeface="Times New Roman" panose="02020603050405020304" pitchFamily="18" charset="0"/>
            </a:endParaRPr>
          </a:p>
        </p:txBody>
      </p:sp>
      <p:sp>
        <p:nvSpPr>
          <p:cNvPr id="36867" name="Rectangle 2">
            <a:extLst>
              <a:ext uri="{FF2B5EF4-FFF2-40B4-BE49-F238E27FC236}">
                <a16:creationId xmlns:a16="http://schemas.microsoft.com/office/drawing/2014/main" id="{D3B5C2BD-CB5C-AF38-475E-E904DAA821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CA359EAD-871B-2D30-D24A-715E557D5921}"/>
              </a:ext>
            </a:extLst>
          </p:cNvPr>
          <p:cNvSpPr>
            <a:spLocks noGrp="1" noChangeArrowheads="1"/>
          </p:cNvSpPr>
          <p:nvPr>
            <p:ph type="body" idx="1"/>
          </p:nvPr>
        </p:nvSpPr>
        <p:spPr>
          <a:ln/>
        </p:spPr>
        <p:txBody>
          <a:bodyPr/>
          <a:lstStyle/>
          <a:p>
            <a:pPr marL="228600" indent="-228600" defTabSz="914378" eaLnBrk="1" fontAlgn="auto" hangingPunct="1">
              <a:spcBef>
                <a:spcPts val="0"/>
              </a:spcBef>
              <a:spcAft>
                <a:spcPts val="0"/>
              </a:spcAft>
              <a:defRPr/>
            </a:pPr>
            <a:r>
              <a:rPr lang="en-GB" dirty="0">
                <a:solidFill>
                  <a:srgbClr val="FF0000"/>
                </a:solidFill>
                <a:latin typeface="+mj-lt"/>
              </a:rPr>
              <a:t>Dr’s Dennis S </a:t>
            </a:r>
            <a:r>
              <a:rPr lang="en-GB" dirty="0" err="1">
                <a:solidFill>
                  <a:srgbClr val="FF0000"/>
                </a:solidFill>
                <a:latin typeface="+mj-lt"/>
              </a:rPr>
              <a:t>Charney</a:t>
            </a:r>
            <a:r>
              <a:rPr lang="en-GB" dirty="0">
                <a:solidFill>
                  <a:srgbClr val="FF0000"/>
                </a:solidFill>
                <a:latin typeface="+mj-lt"/>
              </a:rPr>
              <a:t> and </a:t>
            </a:r>
            <a:r>
              <a:rPr lang="en-GB" dirty="0"/>
              <a:t>Steven Southwick</a:t>
            </a:r>
            <a:r>
              <a:rPr lang="en-GB" dirty="0">
                <a:solidFill>
                  <a:srgbClr val="FF0000"/>
                </a:solidFill>
                <a:latin typeface="+mj-lt"/>
              </a:rPr>
              <a:t> </a:t>
            </a:r>
            <a:r>
              <a:rPr lang="en-GB" dirty="0"/>
              <a:t>identified personality traits associated with resilience in American POWs during the Vietnam War who were held captive for up to 8yrs. Remarkably, years after their release, they had a lower-than-expected incidence of depression and PTSD. To determine how these men, mostly pilots, handled such a high pressure experience yet in many cases came out stronger than before.</a:t>
            </a:r>
          </a:p>
          <a:p>
            <a:pPr marL="228600" indent="-228600" defTabSz="914378" eaLnBrk="1" fontAlgn="auto" hangingPunct="1">
              <a:spcBef>
                <a:spcPts val="0"/>
              </a:spcBef>
              <a:spcAft>
                <a:spcPts val="0"/>
              </a:spcAft>
              <a:defRPr/>
            </a:pPr>
            <a:endParaRPr lang="en-GB" dirty="0"/>
          </a:p>
          <a:p>
            <a:pPr marL="228600" indent="-228600" defTabSz="914378" eaLnBrk="1" fontAlgn="auto" hangingPunct="1">
              <a:spcBef>
                <a:spcPts val="0"/>
              </a:spcBef>
              <a:spcAft>
                <a:spcPts val="0"/>
              </a:spcAft>
              <a:defRPr/>
            </a:pPr>
            <a:r>
              <a:rPr lang="en-GB" dirty="0"/>
              <a:t>In two other studies, they interviewed a group of women who had suffered severe trauma and a group of people who showed courage and resilience while facing serious medical problems. They found that the same characteristics of resilience in the POWs were present in these other two groups</a:t>
            </a:r>
          </a:p>
          <a:p>
            <a:pPr marL="228600" indent="-228600" defTabSz="914378" eaLnBrk="1" fontAlgn="auto" hangingPunct="1">
              <a:spcBef>
                <a:spcPts val="0"/>
              </a:spcBef>
              <a:spcAft>
                <a:spcPts val="0"/>
              </a:spcAft>
              <a:defRPr/>
            </a:pPr>
            <a:endParaRPr lang="en-GB" dirty="0">
              <a:solidFill>
                <a:srgbClr val="FF0000"/>
              </a:solidFill>
              <a:latin typeface="+mj-lt"/>
            </a:endParaRPr>
          </a:p>
          <a:p>
            <a:pPr defTabSz="914378" eaLnBrk="1" fontAlgn="auto" hangingPunct="1">
              <a:spcBef>
                <a:spcPts val="0"/>
              </a:spcBef>
              <a:spcAft>
                <a:spcPts val="0"/>
              </a:spcAft>
              <a:defRPr/>
            </a:pPr>
            <a:r>
              <a:rPr lang="en-GB" dirty="0" err="1"/>
              <a:t>Charney</a:t>
            </a:r>
            <a:r>
              <a:rPr lang="en-GB" dirty="0"/>
              <a:t> believes that you can learn to recognize your own character strengths and engage them to deal with difficult and stressful situations he explained. “We all have things we can do very well. The idea is to build on them when you are faced with stressful situations.”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31CFC160-905C-2ECF-ECA2-E10956352C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243FAE-3BE4-430D-BDB2-B5F691BD71E2}" type="slidenum">
              <a:rPr lang="en-GB" altLang="en-US" smtClean="0">
                <a:solidFill>
                  <a:srgbClr val="000000"/>
                </a:solidFill>
                <a:latin typeface="Times New Roman" panose="02020603050405020304" pitchFamily="18" charset="0"/>
              </a:rPr>
              <a:pPr>
                <a:spcBef>
                  <a:spcPct val="0"/>
                </a:spcBef>
              </a:pPr>
              <a:t>9</a:t>
            </a:fld>
            <a:endParaRPr lang="en-GB" altLang="en-US">
              <a:solidFill>
                <a:srgbClr val="000000"/>
              </a:solidFill>
              <a:latin typeface="Times New Roman" panose="02020603050405020304" pitchFamily="18" charset="0"/>
            </a:endParaRPr>
          </a:p>
        </p:txBody>
      </p:sp>
      <p:sp>
        <p:nvSpPr>
          <p:cNvPr id="39939" name="Rectangle 2">
            <a:extLst>
              <a:ext uri="{FF2B5EF4-FFF2-40B4-BE49-F238E27FC236}">
                <a16:creationId xmlns:a16="http://schemas.microsoft.com/office/drawing/2014/main" id="{DC4AD298-AF3C-19D9-BD35-D516719A9C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75EE9AD7-1F74-DA17-D91C-F3841A3F7882}"/>
              </a:ext>
            </a:extLst>
          </p:cNvPr>
          <p:cNvSpPr>
            <a:spLocks noGrp="1" noChangeArrowheads="1"/>
          </p:cNvSpPr>
          <p:nvPr>
            <p:ph type="body" idx="1"/>
          </p:nvPr>
        </p:nvSpPr>
        <p:spPr>
          <a:ln/>
        </p:spPr>
        <p:txBody>
          <a:bodyPr/>
          <a:lstStyle/>
          <a:p>
            <a:pPr marL="228600" indent="-228600" defTabSz="914378" eaLnBrk="1" fontAlgn="auto" hangingPunct="1">
              <a:spcBef>
                <a:spcPts val="0"/>
              </a:spcBef>
              <a:spcAft>
                <a:spcPts val="0"/>
              </a:spcAft>
              <a:defRPr/>
            </a:pPr>
            <a:r>
              <a:rPr lang="en-GB" dirty="0">
                <a:solidFill>
                  <a:srgbClr val="FF0000"/>
                </a:solidFill>
                <a:latin typeface="+mj-lt"/>
              </a:rPr>
              <a:t>Dr’s Dennis S </a:t>
            </a:r>
            <a:r>
              <a:rPr lang="en-GB" dirty="0" err="1">
                <a:solidFill>
                  <a:srgbClr val="FF0000"/>
                </a:solidFill>
                <a:latin typeface="+mj-lt"/>
              </a:rPr>
              <a:t>Charney</a:t>
            </a:r>
            <a:r>
              <a:rPr lang="en-GB" dirty="0">
                <a:solidFill>
                  <a:srgbClr val="FF0000"/>
                </a:solidFill>
                <a:latin typeface="+mj-lt"/>
              </a:rPr>
              <a:t> and </a:t>
            </a:r>
            <a:r>
              <a:rPr lang="en-GB" dirty="0"/>
              <a:t>Steven Southwick</a:t>
            </a:r>
            <a:r>
              <a:rPr lang="en-GB" dirty="0">
                <a:solidFill>
                  <a:srgbClr val="FF0000"/>
                </a:solidFill>
                <a:latin typeface="+mj-lt"/>
              </a:rPr>
              <a:t> </a:t>
            </a:r>
            <a:r>
              <a:rPr lang="en-GB" dirty="0"/>
              <a:t>identified personality traits associated with resilience in American POWs during the Vietnam War who were held captive for up to 8yrs. Remarkably, years after their release, they had a lower-than-expected incidence of depression and PTSD. To determine how these men, mostly pilots, handled such a high pressure experience yet in many cases came out stronger than before.</a:t>
            </a:r>
          </a:p>
          <a:p>
            <a:pPr marL="228600" indent="-228600" defTabSz="914378" eaLnBrk="1" fontAlgn="auto" hangingPunct="1">
              <a:spcBef>
                <a:spcPts val="0"/>
              </a:spcBef>
              <a:spcAft>
                <a:spcPts val="0"/>
              </a:spcAft>
              <a:defRPr/>
            </a:pPr>
            <a:endParaRPr lang="en-GB" dirty="0"/>
          </a:p>
          <a:p>
            <a:pPr marL="228600" indent="-228600" defTabSz="914378" eaLnBrk="1" fontAlgn="auto" hangingPunct="1">
              <a:spcBef>
                <a:spcPts val="0"/>
              </a:spcBef>
              <a:spcAft>
                <a:spcPts val="0"/>
              </a:spcAft>
              <a:defRPr/>
            </a:pPr>
            <a:r>
              <a:rPr lang="en-GB" dirty="0"/>
              <a:t>In two other studies, they interviewed a group of women who had suffered severe trauma and a group of people who showed courage and resilience while facing serious medical problems. They found that the same characteristics of resilience in the POWs were present in these other two groups</a:t>
            </a:r>
          </a:p>
          <a:p>
            <a:pPr marL="228600" indent="-228600" defTabSz="914378" eaLnBrk="1" fontAlgn="auto" hangingPunct="1">
              <a:spcBef>
                <a:spcPts val="0"/>
              </a:spcBef>
              <a:spcAft>
                <a:spcPts val="0"/>
              </a:spcAft>
              <a:defRPr/>
            </a:pPr>
            <a:endParaRPr lang="en-GB" dirty="0">
              <a:solidFill>
                <a:srgbClr val="FF0000"/>
              </a:solidFill>
              <a:latin typeface="+mj-lt"/>
            </a:endParaRPr>
          </a:p>
          <a:p>
            <a:pPr defTabSz="914378" eaLnBrk="1" fontAlgn="auto" hangingPunct="1">
              <a:spcBef>
                <a:spcPts val="0"/>
              </a:spcBef>
              <a:spcAft>
                <a:spcPts val="0"/>
              </a:spcAft>
              <a:defRPr/>
            </a:pPr>
            <a:r>
              <a:rPr lang="en-GB" dirty="0" err="1"/>
              <a:t>Charney</a:t>
            </a:r>
            <a:r>
              <a:rPr lang="en-GB" dirty="0"/>
              <a:t> believes that you can learn to recognize your own character strengths and engage them to deal with difficult and stressful situations he explained. “We all have things we can do very well. The idea is to build on them when you are faced with stressful situations.”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B92E7D1-A36F-B110-3BC9-C199C37A85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Calibri" panose="020F0502020204030204" pitchFamily="34" charset="0"/>
              </a:defRPr>
            </a:lvl1pPr>
            <a:lvl2pPr marL="742950" indent="-285750" defTabSz="919163">
              <a:spcBef>
                <a:spcPct val="30000"/>
              </a:spcBef>
              <a:defRPr sz="1200">
                <a:solidFill>
                  <a:schemeClr val="tx1"/>
                </a:solidFill>
                <a:latin typeface="Calibri" panose="020F0502020204030204" pitchFamily="34" charset="0"/>
              </a:defRPr>
            </a:lvl2pPr>
            <a:lvl3pPr marL="1143000" indent="-228600" defTabSz="919163">
              <a:spcBef>
                <a:spcPct val="30000"/>
              </a:spcBef>
              <a:defRPr sz="1200">
                <a:solidFill>
                  <a:schemeClr val="tx1"/>
                </a:solidFill>
                <a:latin typeface="Calibri" panose="020F0502020204030204" pitchFamily="34" charset="0"/>
              </a:defRPr>
            </a:lvl3pPr>
            <a:lvl4pPr marL="1600200" indent="-228600" defTabSz="919163">
              <a:spcBef>
                <a:spcPct val="30000"/>
              </a:spcBef>
              <a:defRPr sz="1200">
                <a:solidFill>
                  <a:schemeClr val="tx1"/>
                </a:solidFill>
                <a:latin typeface="Calibri" panose="020F0502020204030204" pitchFamily="34" charset="0"/>
              </a:defRPr>
            </a:lvl4pPr>
            <a:lvl5pPr marL="2057400" indent="-228600" defTabSz="919163">
              <a:spcBef>
                <a:spcPct val="30000"/>
              </a:spcBef>
              <a:defRPr sz="1200">
                <a:solidFill>
                  <a:schemeClr val="tx1"/>
                </a:solidFill>
                <a:latin typeface="Calibri" panose="020F0502020204030204" pitchFamily="34" charset="0"/>
              </a:defRPr>
            </a:lvl5pPr>
            <a:lvl6pPr marL="2514600" indent="-228600" defTabSz="9191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91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91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91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CC54D4-9754-4897-9F42-B7A040458A6E}" type="slidenum">
              <a:rPr lang="en-GB" altLang="en-US" smtClean="0">
                <a:solidFill>
                  <a:srgbClr val="000000"/>
                </a:solidFill>
                <a:latin typeface="Times New Roman" panose="02020603050405020304" pitchFamily="18" charset="0"/>
              </a:rPr>
              <a:pPr>
                <a:spcBef>
                  <a:spcPct val="0"/>
                </a:spcBef>
              </a:pPr>
              <a:t>14</a:t>
            </a:fld>
            <a:endParaRPr lang="en-GB" altLang="en-US">
              <a:solidFill>
                <a:srgbClr val="000000"/>
              </a:solidFill>
              <a:latin typeface="Times New Roman" panose="02020603050405020304" pitchFamily="18" charset="0"/>
            </a:endParaRPr>
          </a:p>
        </p:txBody>
      </p:sp>
      <p:sp>
        <p:nvSpPr>
          <p:cNvPr id="46083" name="Rectangle 2">
            <a:extLst>
              <a:ext uri="{FF2B5EF4-FFF2-40B4-BE49-F238E27FC236}">
                <a16:creationId xmlns:a16="http://schemas.microsoft.com/office/drawing/2014/main" id="{79ECF9B8-CCEB-F345-7B6B-3177A93ED1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AB70FB68-DB82-6BCE-1FA4-EFBC0C9D15E1}"/>
              </a:ext>
            </a:extLst>
          </p:cNvPr>
          <p:cNvSpPr>
            <a:spLocks noGrp="1" noChangeArrowheads="1"/>
          </p:cNvSpPr>
          <p:nvPr>
            <p:ph type="body" idx="1"/>
          </p:nvPr>
        </p:nvSpPr>
        <p:spPr>
          <a:ln/>
        </p:spPr>
        <p:txBody>
          <a:bodyPr/>
          <a:lstStyle/>
          <a:p>
            <a:pPr marL="228600" indent="-228600" defTabSz="914378" eaLnBrk="1" fontAlgn="auto" hangingPunct="1">
              <a:spcBef>
                <a:spcPts val="0"/>
              </a:spcBef>
              <a:spcAft>
                <a:spcPts val="0"/>
              </a:spcAft>
              <a:defRPr/>
            </a:pPr>
            <a:r>
              <a:rPr lang="en-GB" dirty="0">
                <a:solidFill>
                  <a:srgbClr val="FF0000"/>
                </a:solidFill>
                <a:latin typeface="+mj-lt"/>
              </a:rPr>
              <a:t>Dr’s Dennis S </a:t>
            </a:r>
            <a:r>
              <a:rPr lang="en-GB" dirty="0" err="1">
                <a:solidFill>
                  <a:srgbClr val="FF0000"/>
                </a:solidFill>
                <a:latin typeface="+mj-lt"/>
              </a:rPr>
              <a:t>Charney</a:t>
            </a:r>
            <a:r>
              <a:rPr lang="en-GB" dirty="0">
                <a:solidFill>
                  <a:srgbClr val="FF0000"/>
                </a:solidFill>
                <a:latin typeface="+mj-lt"/>
              </a:rPr>
              <a:t> and </a:t>
            </a:r>
            <a:r>
              <a:rPr lang="en-GB" dirty="0"/>
              <a:t>Steven Southwick</a:t>
            </a:r>
            <a:r>
              <a:rPr lang="en-GB" dirty="0">
                <a:solidFill>
                  <a:srgbClr val="FF0000"/>
                </a:solidFill>
                <a:latin typeface="+mj-lt"/>
              </a:rPr>
              <a:t> </a:t>
            </a:r>
            <a:r>
              <a:rPr lang="en-GB" dirty="0"/>
              <a:t>identified personality traits associated with resilience in American POWs during the Vietnam War who were held captive for up to 8yrs. Remarkably, years after their release, they had a lower-than-expected incidence of depression and PTSD. To determine how these men, mostly pilots, handled such a high pressure experience yet in many cases came out stronger than before.</a:t>
            </a:r>
          </a:p>
          <a:p>
            <a:pPr marL="228600" indent="-228600" defTabSz="914378" eaLnBrk="1" fontAlgn="auto" hangingPunct="1">
              <a:spcBef>
                <a:spcPts val="0"/>
              </a:spcBef>
              <a:spcAft>
                <a:spcPts val="0"/>
              </a:spcAft>
              <a:defRPr/>
            </a:pPr>
            <a:endParaRPr lang="en-GB" dirty="0"/>
          </a:p>
          <a:p>
            <a:pPr marL="228600" indent="-228600" defTabSz="914378" eaLnBrk="1" fontAlgn="auto" hangingPunct="1">
              <a:spcBef>
                <a:spcPts val="0"/>
              </a:spcBef>
              <a:spcAft>
                <a:spcPts val="0"/>
              </a:spcAft>
              <a:defRPr/>
            </a:pPr>
            <a:r>
              <a:rPr lang="en-GB" dirty="0"/>
              <a:t>In two other studies, they interviewed a group of women who had suffered severe trauma and a group of people who showed courage and resilience while facing serious medical problems. They found that the same characteristics of resilience in the POWs were present in these other two groups</a:t>
            </a:r>
          </a:p>
          <a:p>
            <a:pPr marL="228600" indent="-228600" defTabSz="914378" eaLnBrk="1" fontAlgn="auto" hangingPunct="1">
              <a:spcBef>
                <a:spcPts val="0"/>
              </a:spcBef>
              <a:spcAft>
                <a:spcPts val="0"/>
              </a:spcAft>
              <a:defRPr/>
            </a:pPr>
            <a:endParaRPr lang="en-GB" dirty="0">
              <a:solidFill>
                <a:srgbClr val="FF0000"/>
              </a:solidFill>
              <a:latin typeface="+mj-lt"/>
            </a:endParaRPr>
          </a:p>
          <a:p>
            <a:pPr defTabSz="914378" eaLnBrk="1" fontAlgn="auto" hangingPunct="1">
              <a:spcBef>
                <a:spcPts val="0"/>
              </a:spcBef>
              <a:spcAft>
                <a:spcPts val="0"/>
              </a:spcAft>
              <a:defRPr/>
            </a:pPr>
            <a:r>
              <a:rPr lang="en-GB" dirty="0" err="1"/>
              <a:t>Charney</a:t>
            </a:r>
            <a:r>
              <a:rPr lang="en-GB" dirty="0"/>
              <a:t> believes that you can learn to recognize your own character strengths and engage them to deal with difficult and stressful situations he explained. “We all have things we can do very well. The idea is to build on them when you are faced with stressful situations.”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www.sheffieldhcp.org.uk/"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www.sheffieldhcp.org.uk/"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www.sheffieldhcp.org.uk/"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7A5562-9A85-4589-4B7B-6C8D98F7064E}"/>
              </a:ext>
            </a:extLst>
          </p:cNvPr>
          <p:cNvSpPr>
            <a:spLocks noGrp="1"/>
          </p:cNvSpPr>
          <p:nvPr>
            <p:ph type="dt" sz="half" idx="10"/>
          </p:nvPr>
        </p:nvSpPr>
        <p:spPr/>
        <p:txBody>
          <a:bodyPr/>
          <a:lstStyle>
            <a:lvl1pPr defTabSz="914333">
              <a:defRPr/>
            </a:lvl1pPr>
          </a:lstStyle>
          <a:p>
            <a:pPr>
              <a:defRPr/>
            </a:pPr>
            <a:fld id="{A032EEC6-9CBE-4069-B23C-4EF5777C5844}" type="datetimeFigureOut">
              <a:rPr lang="en-GB"/>
              <a:pPr>
                <a:defRPr/>
              </a:pPr>
              <a:t>23/03/2023</a:t>
            </a:fld>
            <a:endParaRPr lang="en-GB"/>
          </a:p>
        </p:txBody>
      </p:sp>
      <p:sp>
        <p:nvSpPr>
          <p:cNvPr id="5" name="Footer Placeholder 4">
            <a:extLst>
              <a:ext uri="{FF2B5EF4-FFF2-40B4-BE49-F238E27FC236}">
                <a16:creationId xmlns:a16="http://schemas.microsoft.com/office/drawing/2014/main" id="{BE00D029-0A68-E2B7-5728-D8A8138801CF}"/>
              </a:ext>
            </a:extLst>
          </p:cNvPr>
          <p:cNvSpPr>
            <a:spLocks noGrp="1"/>
          </p:cNvSpPr>
          <p:nvPr>
            <p:ph type="ftr" sz="quarter" idx="11"/>
          </p:nvPr>
        </p:nvSpPr>
        <p:spPr/>
        <p:txBody>
          <a:bodyPr/>
          <a:lstStyle>
            <a:lvl1pPr defTabSz="914333">
              <a:defRPr/>
            </a:lvl1pPr>
          </a:lstStyle>
          <a:p>
            <a:pPr>
              <a:defRPr/>
            </a:pPr>
            <a:endParaRPr lang="en-GB"/>
          </a:p>
        </p:txBody>
      </p:sp>
      <p:sp>
        <p:nvSpPr>
          <p:cNvPr id="6" name="Slide Number Placeholder 5">
            <a:extLst>
              <a:ext uri="{FF2B5EF4-FFF2-40B4-BE49-F238E27FC236}">
                <a16:creationId xmlns:a16="http://schemas.microsoft.com/office/drawing/2014/main" id="{33162129-3F5E-D2AA-0EE8-637F742E94E9}"/>
              </a:ext>
            </a:extLst>
          </p:cNvPr>
          <p:cNvSpPr>
            <a:spLocks noGrp="1"/>
          </p:cNvSpPr>
          <p:nvPr>
            <p:ph type="sldNum" sz="quarter" idx="12"/>
          </p:nvPr>
        </p:nvSpPr>
        <p:spPr/>
        <p:txBody>
          <a:bodyPr/>
          <a:lstStyle>
            <a:lvl1pPr defTabSz="912813">
              <a:defRPr/>
            </a:lvl1pPr>
          </a:lstStyle>
          <a:p>
            <a:pPr>
              <a:defRPr/>
            </a:pPr>
            <a:fld id="{74AF6CF2-EBE7-4B30-84E5-07A0894F11CC}" type="slidenum">
              <a:rPr lang="en-GB" altLang="en-US"/>
              <a:pPr>
                <a:defRPr/>
              </a:pPr>
              <a:t>‹#›</a:t>
            </a:fld>
            <a:endParaRPr lang="en-GB" altLang="en-US"/>
          </a:p>
        </p:txBody>
      </p:sp>
    </p:spTree>
    <p:extLst>
      <p:ext uri="{BB962C8B-B14F-4D97-AF65-F5344CB8AC3E}">
        <p14:creationId xmlns:p14="http://schemas.microsoft.com/office/powerpoint/2010/main" val="76170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1A1A47-5E39-83BD-14BF-9FE601CAE241}"/>
              </a:ext>
            </a:extLst>
          </p:cNvPr>
          <p:cNvSpPr>
            <a:spLocks noGrp="1"/>
          </p:cNvSpPr>
          <p:nvPr>
            <p:ph type="dt" sz="half" idx="10"/>
          </p:nvPr>
        </p:nvSpPr>
        <p:spPr/>
        <p:txBody>
          <a:bodyPr/>
          <a:lstStyle>
            <a:lvl1pPr defTabSz="914333">
              <a:defRPr/>
            </a:lvl1pPr>
          </a:lstStyle>
          <a:p>
            <a:pPr>
              <a:defRPr/>
            </a:pPr>
            <a:fld id="{D6F9FC67-4C58-4E35-8E12-A1DAA29749F4}" type="datetimeFigureOut">
              <a:rPr lang="en-GB"/>
              <a:pPr>
                <a:defRPr/>
              </a:pPr>
              <a:t>23/03/2023</a:t>
            </a:fld>
            <a:endParaRPr lang="en-GB"/>
          </a:p>
        </p:txBody>
      </p:sp>
      <p:sp>
        <p:nvSpPr>
          <p:cNvPr id="5" name="Footer Placeholder 4">
            <a:extLst>
              <a:ext uri="{FF2B5EF4-FFF2-40B4-BE49-F238E27FC236}">
                <a16:creationId xmlns:a16="http://schemas.microsoft.com/office/drawing/2014/main" id="{5F338524-EDED-387E-05C2-8C7F3C9F4953}"/>
              </a:ext>
            </a:extLst>
          </p:cNvPr>
          <p:cNvSpPr>
            <a:spLocks noGrp="1"/>
          </p:cNvSpPr>
          <p:nvPr>
            <p:ph type="ftr" sz="quarter" idx="11"/>
          </p:nvPr>
        </p:nvSpPr>
        <p:spPr/>
        <p:txBody>
          <a:bodyPr/>
          <a:lstStyle>
            <a:lvl1pPr defTabSz="914333">
              <a:defRPr/>
            </a:lvl1pPr>
          </a:lstStyle>
          <a:p>
            <a:pPr>
              <a:defRPr/>
            </a:pPr>
            <a:endParaRPr lang="en-GB"/>
          </a:p>
        </p:txBody>
      </p:sp>
      <p:sp>
        <p:nvSpPr>
          <p:cNvPr id="6" name="Slide Number Placeholder 5">
            <a:extLst>
              <a:ext uri="{FF2B5EF4-FFF2-40B4-BE49-F238E27FC236}">
                <a16:creationId xmlns:a16="http://schemas.microsoft.com/office/drawing/2014/main" id="{7697C565-68C4-D0EB-4B12-EE68B402463F}"/>
              </a:ext>
            </a:extLst>
          </p:cNvPr>
          <p:cNvSpPr>
            <a:spLocks noGrp="1"/>
          </p:cNvSpPr>
          <p:nvPr>
            <p:ph type="sldNum" sz="quarter" idx="12"/>
          </p:nvPr>
        </p:nvSpPr>
        <p:spPr/>
        <p:txBody>
          <a:bodyPr/>
          <a:lstStyle>
            <a:lvl1pPr defTabSz="912813">
              <a:defRPr/>
            </a:lvl1pPr>
          </a:lstStyle>
          <a:p>
            <a:pPr>
              <a:defRPr/>
            </a:pPr>
            <a:fld id="{8FD7D95D-CE8D-41BA-9BDE-4FADFD50E216}" type="slidenum">
              <a:rPr lang="en-GB" altLang="en-US"/>
              <a:pPr>
                <a:defRPr/>
              </a:pPr>
              <a:t>‹#›</a:t>
            </a:fld>
            <a:endParaRPr lang="en-GB" altLang="en-US"/>
          </a:p>
        </p:txBody>
      </p:sp>
    </p:spTree>
    <p:extLst>
      <p:ext uri="{BB962C8B-B14F-4D97-AF65-F5344CB8AC3E}">
        <p14:creationId xmlns:p14="http://schemas.microsoft.com/office/powerpoint/2010/main" val="417353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CFFE5C-48E7-C908-CF1B-1914016F82B9}"/>
              </a:ext>
            </a:extLst>
          </p:cNvPr>
          <p:cNvSpPr>
            <a:spLocks noGrp="1"/>
          </p:cNvSpPr>
          <p:nvPr>
            <p:ph type="dt" sz="half" idx="10"/>
          </p:nvPr>
        </p:nvSpPr>
        <p:spPr/>
        <p:txBody>
          <a:bodyPr/>
          <a:lstStyle>
            <a:lvl1pPr defTabSz="914333">
              <a:defRPr/>
            </a:lvl1pPr>
          </a:lstStyle>
          <a:p>
            <a:pPr>
              <a:defRPr/>
            </a:pPr>
            <a:fld id="{D4066178-A614-450F-A2DB-B4044DA094EA}" type="datetimeFigureOut">
              <a:rPr lang="en-GB"/>
              <a:pPr>
                <a:defRPr/>
              </a:pPr>
              <a:t>23/03/2023</a:t>
            </a:fld>
            <a:endParaRPr lang="en-GB"/>
          </a:p>
        </p:txBody>
      </p:sp>
      <p:sp>
        <p:nvSpPr>
          <p:cNvPr id="5" name="Footer Placeholder 4">
            <a:extLst>
              <a:ext uri="{FF2B5EF4-FFF2-40B4-BE49-F238E27FC236}">
                <a16:creationId xmlns:a16="http://schemas.microsoft.com/office/drawing/2014/main" id="{AD6C0217-CE69-1163-A695-C0BC61599838}"/>
              </a:ext>
            </a:extLst>
          </p:cNvPr>
          <p:cNvSpPr>
            <a:spLocks noGrp="1"/>
          </p:cNvSpPr>
          <p:nvPr>
            <p:ph type="ftr" sz="quarter" idx="11"/>
          </p:nvPr>
        </p:nvSpPr>
        <p:spPr/>
        <p:txBody>
          <a:bodyPr/>
          <a:lstStyle>
            <a:lvl1pPr defTabSz="914333">
              <a:defRPr/>
            </a:lvl1pPr>
          </a:lstStyle>
          <a:p>
            <a:pPr>
              <a:defRPr/>
            </a:pPr>
            <a:endParaRPr lang="en-GB"/>
          </a:p>
        </p:txBody>
      </p:sp>
      <p:sp>
        <p:nvSpPr>
          <p:cNvPr id="6" name="Slide Number Placeholder 5">
            <a:extLst>
              <a:ext uri="{FF2B5EF4-FFF2-40B4-BE49-F238E27FC236}">
                <a16:creationId xmlns:a16="http://schemas.microsoft.com/office/drawing/2014/main" id="{4223421D-A9CE-2D36-E565-9BE068C7CE44}"/>
              </a:ext>
            </a:extLst>
          </p:cNvPr>
          <p:cNvSpPr>
            <a:spLocks noGrp="1"/>
          </p:cNvSpPr>
          <p:nvPr>
            <p:ph type="sldNum" sz="quarter" idx="12"/>
          </p:nvPr>
        </p:nvSpPr>
        <p:spPr/>
        <p:txBody>
          <a:bodyPr/>
          <a:lstStyle>
            <a:lvl1pPr defTabSz="912813">
              <a:defRPr/>
            </a:lvl1pPr>
          </a:lstStyle>
          <a:p>
            <a:pPr>
              <a:defRPr/>
            </a:pPr>
            <a:fld id="{D79C72E4-7449-4C29-96B2-E13E8148DAC1}" type="slidenum">
              <a:rPr lang="en-GB" altLang="en-US"/>
              <a:pPr>
                <a:defRPr/>
              </a:pPr>
              <a:t>‹#›</a:t>
            </a:fld>
            <a:endParaRPr lang="en-GB" altLang="en-US"/>
          </a:p>
        </p:txBody>
      </p:sp>
    </p:spTree>
    <p:extLst>
      <p:ext uri="{BB962C8B-B14F-4D97-AF65-F5344CB8AC3E}">
        <p14:creationId xmlns:p14="http://schemas.microsoft.com/office/powerpoint/2010/main" val="3368144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Icon&#10;&#10;Description automatically generated with medium confidence">
            <a:extLst>
              <a:ext uri="{FF2B5EF4-FFF2-40B4-BE49-F238E27FC236}">
                <a16:creationId xmlns:a16="http://schemas.microsoft.com/office/drawing/2014/main" id="{A81AFAE1-C6A2-4C05-E3DA-683F521A5E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 y="109538"/>
            <a:ext cx="2413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 group of colorful buildings&#10;&#10;Description automatically generated with low confidence">
            <a:extLst>
              <a:ext uri="{FF2B5EF4-FFF2-40B4-BE49-F238E27FC236}">
                <a16:creationId xmlns:a16="http://schemas.microsoft.com/office/drawing/2014/main" id="{6533912C-BF4F-728D-1013-30D2433937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2238" y="4048125"/>
            <a:ext cx="63595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841772"/>
            <a:ext cx="6858000" cy="1790700"/>
          </a:xfrm>
        </p:spPr>
        <p:txBody>
          <a:bodyPr anchor="b">
            <a:normAutofit/>
          </a:bodyPr>
          <a:lstStyle>
            <a:lvl1pPr algn="ctr">
              <a:defRPr sz="3300" b="1">
                <a:solidFill>
                  <a:srgbClr val="002060"/>
                </a:solidFill>
              </a:defRPr>
            </a:lvl1pPr>
          </a:lstStyle>
          <a:p>
            <a:r>
              <a:rPr lang="en-US"/>
              <a:t>Click to edit Master title style</a:t>
            </a:r>
            <a:endParaRPr lang="en-GB" dirty="0"/>
          </a:p>
        </p:txBody>
      </p:sp>
      <p:sp>
        <p:nvSpPr>
          <p:cNvPr id="3" name="Subtitle 2"/>
          <p:cNvSpPr>
            <a:spLocks noGrp="1"/>
          </p:cNvSpPr>
          <p:nvPr>
            <p:ph type="subTitle" idx="1"/>
          </p:nvPr>
        </p:nvSpPr>
        <p:spPr>
          <a:xfrm>
            <a:off x="1143000" y="2701528"/>
            <a:ext cx="6858000" cy="1241822"/>
          </a:xfrm>
        </p:spPr>
        <p:txBody>
          <a:bodyPr/>
          <a:lstStyle>
            <a:lvl1pPr marL="0" indent="0" algn="ctr" eaLnBrk="1" fontAlgn="auto" hangingPunct="1">
              <a:spcAft>
                <a:spcPts val="0"/>
              </a:spcAft>
              <a:buNone/>
              <a:defRPr sz="1800">
                <a:solidFill>
                  <a:srgbClr val="00206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6" name="Date Placeholder 3">
            <a:extLst>
              <a:ext uri="{FF2B5EF4-FFF2-40B4-BE49-F238E27FC236}">
                <a16:creationId xmlns:a16="http://schemas.microsoft.com/office/drawing/2014/main" id="{238EE81B-06C9-4F1E-7AFB-55A0F8BDA9DC}"/>
              </a:ext>
            </a:extLst>
          </p:cNvPr>
          <p:cNvSpPr>
            <a:spLocks noGrp="1"/>
          </p:cNvSpPr>
          <p:nvPr>
            <p:ph type="dt" sz="half" idx="10"/>
          </p:nvPr>
        </p:nvSpPr>
        <p:spPr/>
        <p:txBody>
          <a:bodyPr/>
          <a:lstStyle>
            <a:lvl1pPr>
              <a:defRPr/>
            </a:lvl1pPr>
          </a:lstStyle>
          <a:p>
            <a:pPr>
              <a:defRPr/>
            </a:pPr>
            <a:fld id="{1A19918C-6DED-4384-BF6F-A24F74568971}" type="datetimeFigureOut">
              <a:rPr lang="en-GB"/>
              <a:pPr>
                <a:defRPr/>
              </a:pPr>
              <a:t>23/03/2023</a:t>
            </a:fld>
            <a:endParaRPr lang="en-GB"/>
          </a:p>
        </p:txBody>
      </p:sp>
      <p:sp>
        <p:nvSpPr>
          <p:cNvPr id="7" name="Footer Placeholder 4">
            <a:extLst>
              <a:ext uri="{FF2B5EF4-FFF2-40B4-BE49-F238E27FC236}">
                <a16:creationId xmlns:a16="http://schemas.microsoft.com/office/drawing/2014/main" id="{5E77ACA6-96BB-7513-1A3B-4294A74B7F59}"/>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5">
            <a:extLst>
              <a:ext uri="{FF2B5EF4-FFF2-40B4-BE49-F238E27FC236}">
                <a16:creationId xmlns:a16="http://schemas.microsoft.com/office/drawing/2014/main" id="{A270CD68-66EB-67E7-7876-34A5264C666C}"/>
              </a:ext>
            </a:extLst>
          </p:cNvPr>
          <p:cNvSpPr>
            <a:spLocks noGrp="1"/>
          </p:cNvSpPr>
          <p:nvPr>
            <p:ph type="sldNum" sz="quarter" idx="12"/>
          </p:nvPr>
        </p:nvSpPr>
        <p:spPr>
          <a:xfrm>
            <a:off x="6723063" y="250825"/>
            <a:ext cx="2057400" cy="274638"/>
          </a:xfrm>
        </p:spPr>
        <p:txBody>
          <a:bodyPr/>
          <a:lstStyle>
            <a:lvl1pPr>
              <a:defRPr sz="1350" b="1" u="sng" dirty="0">
                <a:solidFill>
                  <a:srgbClr val="0000FF"/>
                </a:solidFill>
                <a:ea typeface="Times New Roman" panose="02020603050405020304" pitchFamily="18" charset="0"/>
                <a:hlinkClick r:id="rId4"/>
              </a:defRPr>
            </a:lvl1pPr>
          </a:lstStyle>
          <a:p>
            <a:pPr>
              <a:defRPr/>
            </a:pPr>
            <a:r>
              <a:rPr lang="en-GB"/>
              <a:t>www.sheffieldhcp.org.uk</a:t>
            </a:r>
            <a:r>
              <a:rPr lang="en-GB" u="none">
                <a:solidFill>
                  <a:schemeClr val="tx1">
                    <a:tint val="75000"/>
                  </a:schemeClr>
                </a:solidFill>
              </a:rPr>
              <a:t> </a:t>
            </a:r>
            <a:endParaRPr lang="en-GB" sz="900" b="0" u="none">
              <a:solidFill>
                <a:schemeClr val="tx1">
                  <a:tint val="75000"/>
                </a:schemeClr>
              </a:solidFill>
              <a:ea typeface="+mn-ea"/>
            </a:endParaRPr>
          </a:p>
        </p:txBody>
      </p:sp>
    </p:spTree>
    <p:extLst>
      <p:ext uri="{BB962C8B-B14F-4D97-AF65-F5344CB8AC3E}">
        <p14:creationId xmlns:p14="http://schemas.microsoft.com/office/powerpoint/2010/main" val="2346232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A group of colorful buildings&#10;&#10;Description automatically generated with low confidence">
            <a:extLst>
              <a:ext uri="{FF2B5EF4-FFF2-40B4-BE49-F238E27FC236}">
                <a16:creationId xmlns:a16="http://schemas.microsoft.com/office/drawing/2014/main" id="{35771B0D-533A-39C9-6988-7DCFE97016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2238" y="4013200"/>
            <a:ext cx="63595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Icon&#10;&#10;Description automatically generated with medium confidence">
            <a:extLst>
              <a:ext uri="{FF2B5EF4-FFF2-40B4-BE49-F238E27FC236}">
                <a16:creationId xmlns:a16="http://schemas.microsoft.com/office/drawing/2014/main" id="{5A73B421-11B2-F7F6-7BCC-9961D1510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109538"/>
            <a:ext cx="2413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AF17EF2-4DDF-A9E8-9D93-CBF2BFC7BC57}"/>
              </a:ext>
            </a:extLst>
          </p:cNvPr>
          <p:cNvSpPr txBox="1">
            <a:spLocks/>
          </p:cNvSpPr>
          <p:nvPr userDrawn="1"/>
        </p:nvSpPr>
        <p:spPr>
          <a:xfrm>
            <a:off x="6723063" y="250825"/>
            <a:ext cx="2057400" cy="274638"/>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350" b="1" u="sng" dirty="0">
                <a:solidFill>
                  <a:srgbClr val="0000FF"/>
                </a:solidFill>
                <a:ea typeface="Times New Roman" panose="02020603050405020304" pitchFamily="18" charset="0"/>
                <a:hlinkClick r:id="rId4"/>
              </a:rPr>
              <a:t>www.sheffieldhcp.org.uk</a:t>
            </a:r>
            <a:r>
              <a:rPr lang="en-GB" sz="1350" b="1" dirty="0">
                <a:ea typeface="Times New Roman" panose="02020603050405020304" pitchFamily="18" charset="0"/>
              </a:rPr>
              <a:t> </a:t>
            </a:r>
            <a:endParaRPr lang="en-GB" sz="900"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F678A9DC-0D90-C901-8E67-07AAA3198A50}"/>
              </a:ext>
            </a:extLst>
          </p:cNvPr>
          <p:cNvSpPr>
            <a:spLocks noGrp="1"/>
          </p:cNvSpPr>
          <p:nvPr>
            <p:ph type="dt" sz="half" idx="10"/>
          </p:nvPr>
        </p:nvSpPr>
        <p:spPr/>
        <p:txBody>
          <a:bodyPr/>
          <a:lstStyle>
            <a:lvl1pPr>
              <a:defRPr/>
            </a:lvl1pPr>
          </a:lstStyle>
          <a:p>
            <a:pPr>
              <a:defRPr/>
            </a:pPr>
            <a:fld id="{C0A42B56-2CCF-480A-8034-B38989562623}" type="datetimeFigureOut">
              <a:rPr lang="en-GB"/>
              <a:pPr>
                <a:defRPr/>
              </a:pPr>
              <a:t>23/03/2023</a:t>
            </a:fld>
            <a:endParaRPr lang="en-GB"/>
          </a:p>
        </p:txBody>
      </p:sp>
      <p:sp>
        <p:nvSpPr>
          <p:cNvPr id="8" name="Footer Placeholder 4">
            <a:extLst>
              <a:ext uri="{FF2B5EF4-FFF2-40B4-BE49-F238E27FC236}">
                <a16:creationId xmlns:a16="http://schemas.microsoft.com/office/drawing/2014/main" id="{11969CA5-75F0-D4BF-D11A-6547CE0A341C}"/>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295F3E11-4538-80F7-1EAD-3E2D5F7867AE}"/>
              </a:ext>
            </a:extLst>
          </p:cNvPr>
          <p:cNvSpPr>
            <a:spLocks noGrp="1"/>
          </p:cNvSpPr>
          <p:nvPr>
            <p:ph type="sldNum" sz="quarter" idx="12"/>
          </p:nvPr>
        </p:nvSpPr>
        <p:spPr/>
        <p:txBody>
          <a:bodyPr/>
          <a:lstStyle>
            <a:lvl1pPr>
              <a:defRPr/>
            </a:lvl1pPr>
          </a:lstStyle>
          <a:p>
            <a:pPr>
              <a:defRPr/>
            </a:pPr>
            <a:fld id="{690C0593-7228-4DDC-8F86-7F0F63A4A9F5}" type="slidenum">
              <a:rPr lang="en-GB"/>
              <a:pPr>
                <a:defRPr/>
              </a:pPr>
              <a:t>‹#›</a:t>
            </a:fld>
            <a:endParaRPr lang="en-GB"/>
          </a:p>
        </p:txBody>
      </p:sp>
    </p:spTree>
    <p:extLst>
      <p:ext uri="{BB962C8B-B14F-4D97-AF65-F5344CB8AC3E}">
        <p14:creationId xmlns:p14="http://schemas.microsoft.com/office/powerpoint/2010/main" val="3212878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A group of colorful buildings&#10;&#10;Description automatically generated with low confidence">
            <a:extLst>
              <a:ext uri="{FF2B5EF4-FFF2-40B4-BE49-F238E27FC236}">
                <a16:creationId xmlns:a16="http://schemas.microsoft.com/office/drawing/2014/main" id="{4E4A3F74-159C-417A-1A2A-E134EFC9BD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2238" y="4013200"/>
            <a:ext cx="63595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Icon&#10;&#10;Description automatically generated with medium confidence">
            <a:extLst>
              <a:ext uri="{FF2B5EF4-FFF2-40B4-BE49-F238E27FC236}">
                <a16:creationId xmlns:a16="http://schemas.microsoft.com/office/drawing/2014/main" id="{FBE8D473-1DDA-A76C-D1A8-D88231555F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109538"/>
            <a:ext cx="2413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40741793-AC53-82AA-08D5-09EC79B051B0}"/>
              </a:ext>
            </a:extLst>
          </p:cNvPr>
          <p:cNvSpPr>
            <a:spLocks noGrp="1"/>
          </p:cNvSpPr>
          <p:nvPr>
            <p:ph type="dt" sz="half" idx="10"/>
          </p:nvPr>
        </p:nvSpPr>
        <p:spPr/>
        <p:txBody>
          <a:bodyPr/>
          <a:lstStyle>
            <a:lvl1pPr>
              <a:defRPr/>
            </a:lvl1pPr>
          </a:lstStyle>
          <a:p>
            <a:pPr>
              <a:defRPr/>
            </a:pPr>
            <a:fld id="{81C57327-8DBC-46D1-A363-A31DB963D058}" type="datetimeFigureOut">
              <a:rPr lang="en-GB"/>
              <a:pPr>
                <a:defRPr/>
              </a:pPr>
              <a:t>23/03/2023</a:t>
            </a:fld>
            <a:endParaRPr lang="en-GB"/>
          </a:p>
        </p:txBody>
      </p:sp>
      <p:sp>
        <p:nvSpPr>
          <p:cNvPr id="7" name="Footer Placeholder 4">
            <a:extLst>
              <a:ext uri="{FF2B5EF4-FFF2-40B4-BE49-F238E27FC236}">
                <a16:creationId xmlns:a16="http://schemas.microsoft.com/office/drawing/2014/main" id="{771997D0-A0E0-0494-189E-B8A58B5F6199}"/>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5">
            <a:extLst>
              <a:ext uri="{FF2B5EF4-FFF2-40B4-BE49-F238E27FC236}">
                <a16:creationId xmlns:a16="http://schemas.microsoft.com/office/drawing/2014/main" id="{AC43C5D3-0D69-E39E-0189-B74B05664448}"/>
              </a:ext>
            </a:extLst>
          </p:cNvPr>
          <p:cNvSpPr>
            <a:spLocks noGrp="1"/>
          </p:cNvSpPr>
          <p:nvPr>
            <p:ph type="sldNum" sz="quarter" idx="12"/>
          </p:nvPr>
        </p:nvSpPr>
        <p:spPr/>
        <p:txBody>
          <a:bodyPr/>
          <a:lstStyle>
            <a:lvl1pPr>
              <a:defRPr/>
            </a:lvl1pPr>
          </a:lstStyle>
          <a:p>
            <a:pPr>
              <a:defRPr/>
            </a:pPr>
            <a:fld id="{4A840201-62AA-4B03-A8CC-2158DE717900}" type="slidenum">
              <a:rPr lang="en-GB"/>
              <a:pPr>
                <a:defRPr/>
              </a:pPr>
              <a:t>‹#›</a:t>
            </a:fld>
            <a:endParaRPr lang="en-GB"/>
          </a:p>
        </p:txBody>
      </p:sp>
    </p:spTree>
    <p:extLst>
      <p:ext uri="{BB962C8B-B14F-4D97-AF65-F5344CB8AC3E}">
        <p14:creationId xmlns:p14="http://schemas.microsoft.com/office/powerpoint/2010/main" val="100263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A group of colorful buildings&#10;&#10;Description automatically generated with low confidence">
            <a:extLst>
              <a:ext uri="{FF2B5EF4-FFF2-40B4-BE49-F238E27FC236}">
                <a16:creationId xmlns:a16="http://schemas.microsoft.com/office/drawing/2014/main" id="{2507D081-C93C-CCBF-1D78-BFA9F818D2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2238" y="4013200"/>
            <a:ext cx="63595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Icon&#10;&#10;Description automatically generated with medium confidence">
            <a:extLst>
              <a:ext uri="{FF2B5EF4-FFF2-40B4-BE49-F238E27FC236}">
                <a16:creationId xmlns:a16="http://schemas.microsoft.com/office/drawing/2014/main" id="{A1A41FB5-D3EF-D495-F9A8-56A6AB45F3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109538"/>
            <a:ext cx="2413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D71EB163-7EB9-EC7F-AFCB-F45063371E2C}"/>
              </a:ext>
            </a:extLst>
          </p:cNvPr>
          <p:cNvSpPr txBox="1">
            <a:spLocks/>
          </p:cNvSpPr>
          <p:nvPr userDrawn="1"/>
        </p:nvSpPr>
        <p:spPr>
          <a:xfrm>
            <a:off x="6723063" y="250825"/>
            <a:ext cx="2057400" cy="274638"/>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350" b="1" u="sng">
                <a:solidFill>
                  <a:srgbClr val="0000FF"/>
                </a:solidFill>
                <a:ea typeface="Times New Roman" panose="02020603050405020304" pitchFamily="18" charset="0"/>
                <a:hlinkClick r:id="rId4"/>
              </a:rPr>
              <a:t>www.sheffieldhcp.org.uk</a:t>
            </a:r>
            <a:r>
              <a:rPr lang="en-GB" sz="1350" b="1">
                <a:ea typeface="Times New Roman" panose="02020603050405020304" pitchFamily="18" charset="0"/>
              </a:rPr>
              <a:t> </a:t>
            </a:r>
            <a:endParaRPr lang="en-GB" sz="900"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4">
            <a:extLst>
              <a:ext uri="{FF2B5EF4-FFF2-40B4-BE49-F238E27FC236}">
                <a16:creationId xmlns:a16="http://schemas.microsoft.com/office/drawing/2014/main" id="{175ED14A-DD28-9C9B-2C1C-473B69F1B179}"/>
              </a:ext>
            </a:extLst>
          </p:cNvPr>
          <p:cNvSpPr>
            <a:spLocks noGrp="1"/>
          </p:cNvSpPr>
          <p:nvPr>
            <p:ph type="dt" sz="half" idx="10"/>
          </p:nvPr>
        </p:nvSpPr>
        <p:spPr/>
        <p:txBody>
          <a:bodyPr/>
          <a:lstStyle>
            <a:lvl1pPr>
              <a:defRPr/>
            </a:lvl1pPr>
          </a:lstStyle>
          <a:p>
            <a:pPr>
              <a:defRPr/>
            </a:pPr>
            <a:fld id="{809B0E20-BB03-490E-AAFA-F502E642CFF8}" type="datetimeFigureOut">
              <a:rPr lang="en-GB"/>
              <a:pPr>
                <a:defRPr/>
              </a:pPr>
              <a:t>23/03/2023</a:t>
            </a:fld>
            <a:endParaRPr lang="en-GB"/>
          </a:p>
        </p:txBody>
      </p:sp>
      <p:sp>
        <p:nvSpPr>
          <p:cNvPr id="9" name="Footer Placeholder 5">
            <a:extLst>
              <a:ext uri="{FF2B5EF4-FFF2-40B4-BE49-F238E27FC236}">
                <a16:creationId xmlns:a16="http://schemas.microsoft.com/office/drawing/2014/main" id="{5965D3FD-F9E4-63C9-183F-85FF0903F208}"/>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6">
            <a:extLst>
              <a:ext uri="{FF2B5EF4-FFF2-40B4-BE49-F238E27FC236}">
                <a16:creationId xmlns:a16="http://schemas.microsoft.com/office/drawing/2014/main" id="{BE782C80-899F-DF36-2461-86637EF7274A}"/>
              </a:ext>
            </a:extLst>
          </p:cNvPr>
          <p:cNvSpPr>
            <a:spLocks noGrp="1"/>
          </p:cNvSpPr>
          <p:nvPr>
            <p:ph type="sldNum" sz="quarter" idx="12"/>
          </p:nvPr>
        </p:nvSpPr>
        <p:spPr/>
        <p:txBody>
          <a:bodyPr/>
          <a:lstStyle>
            <a:lvl1pPr>
              <a:defRPr/>
            </a:lvl1pPr>
          </a:lstStyle>
          <a:p>
            <a:pPr>
              <a:defRPr/>
            </a:pPr>
            <a:fld id="{8BE6C44B-AA0A-4081-9579-509E1FED1D1B}" type="slidenum">
              <a:rPr lang="en-GB"/>
              <a:pPr>
                <a:defRPr/>
              </a:pPr>
              <a:t>‹#›</a:t>
            </a:fld>
            <a:endParaRPr lang="en-GB"/>
          </a:p>
        </p:txBody>
      </p:sp>
    </p:spTree>
    <p:extLst>
      <p:ext uri="{BB962C8B-B14F-4D97-AF65-F5344CB8AC3E}">
        <p14:creationId xmlns:p14="http://schemas.microsoft.com/office/powerpoint/2010/main" val="686554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A group of colorful buildings&#10;&#10;Description automatically generated with low confidence">
            <a:extLst>
              <a:ext uri="{FF2B5EF4-FFF2-40B4-BE49-F238E27FC236}">
                <a16:creationId xmlns:a16="http://schemas.microsoft.com/office/drawing/2014/main" id="{C49370E6-C7CB-277D-7B26-81AD3B99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2238" y="4013200"/>
            <a:ext cx="63595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Icon&#10;&#10;Description automatically generated with medium confidence">
            <a:extLst>
              <a:ext uri="{FF2B5EF4-FFF2-40B4-BE49-F238E27FC236}">
                <a16:creationId xmlns:a16="http://schemas.microsoft.com/office/drawing/2014/main" id="{4C1449E8-0429-1AD8-2B09-3F48AFFDB6F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109538"/>
            <a:ext cx="2413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6">
            <a:extLst>
              <a:ext uri="{FF2B5EF4-FFF2-40B4-BE49-F238E27FC236}">
                <a16:creationId xmlns:a16="http://schemas.microsoft.com/office/drawing/2014/main" id="{4DDED53F-8B0C-2E77-62A2-C9C67F39E2F7}"/>
              </a:ext>
            </a:extLst>
          </p:cNvPr>
          <p:cNvSpPr>
            <a:spLocks noGrp="1"/>
          </p:cNvSpPr>
          <p:nvPr>
            <p:ph type="dt" sz="half" idx="10"/>
          </p:nvPr>
        </p:nvSpPr>
        <p:spPr/>
        <p:txBody>
          <a:bodyPr/>
          <a:lstStyle>
            <a:lvl1pPr>
              <a:defRPr/>
            </a:lvl1pPr>
          </a:lstStyle>
          <a:p>
            <a:pPr>
              <a:defRPr/>
            </a:pPr>
            <a:fld id="{34FEE263-B6E8-45EC-974F-F4A76018630C}" type="datetimeFigureOut">
              <a:rPr lang="en-GB"/>
              <a:pPr>
                <a:defRPr/>
              </a:pPr>
              <a:t>23/03/2023</a:t>
            </a:fld>
            <a:endParaRPr lang="en-GB"/>
          </a:p>
        </p:txBody>
      </p:sp>
      <p:sp>
        <p:nvSpPr>
          <p:cNvPr id="10" name="Footer Placeholder 7">
            <a:extLst>
              <a:ext uri="{FF2B5EF4-FFF2-40B4-BE49-F238E27FC236}">
                <a16:creationId xmlns:a16="http://schemas.microsoft.com/office/drawing/2014/main" id="{0E4524FD-996C-55B2-5DB2-FFD531343921}"/>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8">
            <a:extLst>
              <a:ext uri="{FF2B5EF4-FFF2-40B4-BE49-F238E27FC236}">
                <a16:creationId xmlns:a16="http://schemas.microsoft.com/office/drawing/2014/main" id="{C3FEEED7-1E1A-381C-5456-6B3EE6B4B267}"/>
              </a:ext>
            </a:extLst>
          </p:cNvPr>
          <p:cNvSpPr>
            <a:spLocks noGrp="1"/>
          </p:cNvSpPr>
          <p:nvPr>
            <p:ph type="sldNum" sz="quarter" idx="12"/>
          </p:nvPr>
        </p:nvSpPr>
        <p:spPr/>
        <p:txBody>
          <a:bodyPr/>
          <a:lstStyle>
            <a:lvl1pPr>
              <a:defRPr/>
            </a:lvl1pPr>
          </a:lstStyle>
          <a:p>
            <a:pPr>
              <a:defRPr/>
            </a:pPr>
            <a:fld id="{EDB162DB-F384-442D-8A1E-03465148B6F1}" type="slidenum">
              <a:rPr lang="en-GB"/>
              <a:pPr>
                <a:defRPr/>
              </a:pPr>
              <a:t>‹#›</a:t>
            </a:fld>
            <a:endParaRPr lang="en-GB"/>
          </a:p>
        </p:txBody>
      </p:sp>
    </p:spTree>
    <p:extLst>
      <p:ext uri="{BB962C8B-B14F-4D97-AF65-F5344CB8AC3E}">
        <p14:creationId xmlns:p14="http://schemas.microsoft.com/office/powerpoint/2010/main" val="3709068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A group of colorful buildings&#10;&#10;Description automatically generated with low confidence">
            <a:extLst>
              <a:ext uri="{FF2B5EF4-FFF2-40B4-BE49-F238E27FC236}">
                <a16:creationId xmlns:a16="http://schemas.microsoft.com/office/drawing/2014/main" id="{5E86029E-A1AD-380E-CD19-66FB0C687A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2238" y="4013200"/>
            <a:ext cx="63595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Icon&#10;&#10;Description automatically generated with medium confidence">
            <a:extLst>
              <a:ext uri="{FF2B5EF4-FFF2-40B4-BE49-F238E27FC236}">
                <a16:creationId xmlns:a16="http://schemas.microsoft.com/office/drawing/2014/main" id="{C96D0341-0ACD-6CAA-CAB5-58970D51863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109538"/>
            <a:ext cx="2413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5" name="Date Placeholder 2">
            <a:extLst>
              <a:ext uri="{FF2B5EF4-FFF2-40B4-BE49-F238E27FC236}">
                <a16:creationId xmlns:a16="http://schemas.microsoft.com/office/drawing/2014/main" id="{47E4DEC8-25F4-B933-FBD5-9136872DEDA2}"/>
              </a:ext>
            </a:extLst>
          </p:cNvPr>
          <p:cNvSpPr>
            <a:spLocks noGrp="1"/>
          </p:cNvSpPr>
          <p:nvPr>
            <p:ph type="dt" sz="half" idx="10"/>
          </p:nvPr>
        </p:nvSpPr>
        <p:spPr/>
        <p:txBody>
          <a:bodyPr/>
          <a:lstStyle>
            <a:lvl1pPr>
              <a:defRPr/>
            </a:lvl1pPr>
          </a:lstStyle>
          <a:p>
            <a:pPr>
              <a:defRPr/>
            </a:pPr>
            <a:fld id="{1F209325-5E1B-4D26-9E4E-3BDCD4D47363}" type="datetimeFigureOut">
              <a:rPr lang="en-GB"/>
              <a:pPr>
                <a:defRPr/>
              </a:pPr>
              <a:t>23/03/2023</a:t>
            </a:fld>
            <a:endParaRPr lang="en-GB"/>
          </a:p>
        </p:txBody>
      </p:sp>
      <p:sp>
        <p:nvSpPr>
          <p:cNvPr id="6" name="Footer Placeholder 3">
            <a:extLst>
              <a:ext uri="{FF2B5EF4-FFF2-40B4-BE49-F238E27FC236}">
                <a16:creationId xmlns:a16="http://schemas.microsoft.com/office/drawing/2014/main" id="{8CAB8ED9-9617-4F88-44FA-FAEB79B68BC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4">
            <a:extLst>
              <a:ext uri="{FF2B5EF4-FFF2-40B4-BE49-F238E27FC236}">
                <a16:creationId xmlns:a16="http://schemas.microsoft.com/office/drawing/2014/main" id="{D81E142E-9DEB-0BF3-E514-503D62BAB68F}"/>
              </a:ext>
            </a:extLst>
          </p:cNvPr>
          <p:cNvSpPr>
            <a:spLocks noGrp="1"/>
          </p:cNvSpPr>
          <p:nvPr>
            <p:ph type="sldNum" sz="quarter" idx="12"/>
          </p:nvPr>
        </p:nvSpPr>
        <p:spPr/>
        <p:txBody>
          <a:bodyPr/>
          <a:lstStyle>
            <a:lvl1pPr>
              <a:defRPr/>
            </a:lvl1pPr>
          </a:lstStyle>
          <a:p>
            <a:pPr>
              <a:defRPr/>
            </a:pPr>
            <a:fld id="{6E42886D-B599-49D3-BC8A-88F29E6F653D}" type="slidenum">
              <a:rPr lang="en-GB"/>
              <a:pPr>
                <a:defRPr/>
              </a:pPr>
              <a:t>‹#›</a:t>
            </a:fld>
            <a:endParaRPr lang="en-GB"/>
          </a:p>
        </p:txBody>
      </p:sp>
    </p:spTree>
    <p:extLst>
      <p:ext uri="{BB962C8B-B14F-4D97-AF65-F5344CB8AC3E}">
        <p14:creationId xmlns:p14="http://schemas.microsoft.com/office/powerpoint/2010/main" val="2551468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A group of colorful buildings&#10;&#10;Description automatically generated with low confidence">
            <a:extLst>
              <a:ext uri="{FF2B5EF4-FFF2-40B4-BE49-F238E27FC236}">
                <a16:creationId xmlns:a16="http://schemas.microsoft.com/office/drawing/2014/main" id="{27C3500B-5A29-0FC5-D8D4-8D91E49D96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2238" y="4013200"/>
            <a:ext cx="63595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Icon&#10;&#10;Description automatically generated with medium confidence">
            <a:extLst>
              <a:ext uri="{FF2B5EF4-FFF2-40B4-BE49-F238E27FC236}">
                <a16:creationId xmlns:a16="http://schemas.microsoft.com/office/drawing/2014/main" id="{FF396209-5B94-E0C3-380C-5E5CBC0E969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109538"/>
            <a:ext cx="2413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07FEC406-B925-1391-A5B7-E7432B0B5CD8}"/>
              </a:ext>
            </a:extLst>
          </p:cNvPr>
          <p:cNvSpPr>
            <a:spLocks noGrp="1"/>
          </p:cNvSpPr>
          <p:nvPr>
            <p:ph type="dt" sz="half" idx="10"/>
          </p:nvPr>
        </p:nvSpPr>
        <p:spPr/>
        <p:txBody>
          <a:bodyPr/>
          <a:lstStyle>
            <a:lvl1pPr>
              <a:defRPr/>
            </a:lvl1pPr>
          </a:lstStyle>
          <a:p>
            <a:pPr>
              <a:defRPr/>
            </a:pPr>
            <a:fld id="{5534F512-B743-4AB6-BA94-ECC2A6484197}" type="datetimeFigureOut">
              <a:rPr lang="en-GB"/>
              <a:pPr>
                <a:defRPr/>
              </a:pPr>
              <a:t>23/03/2023</a:t>
            </a:fld>
            <a:endParaRPr lang="en-GB"/>
          </a:p>
        </p:txBody>
      </p:sp>
      <p:sp>
        <p:nvSpPr>
          <p:cNvPr id="5" name="Footer Placeholder 2">
            <a:extLst>
              <a:ext uri="{FF2B5EF4-FFF2-40B4-BE49-F238E27FC236}">
                <a16:creationId xmlns:a16="http://schemas.microsoft.com/office/drawing/2014/main" id="{FDE896C2-B8F8-5A50-01E1-A86BF809FF7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3">
            <a:extLst>
              <a:ext uri="{FF2B5EF4-FFF2-40B4-BE49-F238E27FC236}">
                <a16:creationId xmlns:a16="http://schemas.microsoft.com/office/drawing/2014/main" id="{FFE830BF-9DD1-AF79-0C7E-F72E25A8DF94}"/>
              </a:ext>
            </a:extLst>
          </p:cNvPr>
          <p:cNvSpPr>
            <a:spLocks noGrp="1"/>
          </p:cNvSpPr>
          <p:nvPr>
            <p:ph type="sldNum" sz="quarter" idx="12"/>
          </p:nvPr>
        </p:nvSpPr>
        <p:spPr/>
        <p:txBody>
          <a:bodyPr/>
          <a:lstStyle>
            <a:lvl1pPr>
              <a:defRPr/>
            </a:lvl1pPr>
          </a:lstStyle>
          <a:p>
            <a:pPr>
              <a:defRPr/>
            </a:pPr>
            <a:fld id="{DEA99818-4389-4B71-8953-742BBC5F55F2}" type="slidenum">
              <a:rPr lang="en-GB"/>
              <a:pPr>
                <a:defRPr/>
              </a:pPr>
              <a:t>‹#›</a:t>
            </a:fld>
            <a:endParaRPr lang="en-GB"/>
          </a:p>
        </p:txBody>
      </p:sp>
    </p:spTree>
    <p:extLst>
      <p:ext uri="{BB962C8B-B14F-4D97-AF65-F5344CB8AC3E}">
        <p14:creationId xmlns:p14="http://schemas.microsoft.com/office/powerpoint/2010/main" val="3026024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A group of colorful buildings&#10;&#10;Description automatically generated with low confidence">
            <a:extLst>
              <a:ext uri="{FF2B5EF4-FFF2-40B4-BE49-F238E27FC236}">
                <a16:creationId xmlns:a16="http://schemas.microsoft.com/office/drawing/2014/main" id="{DCCD4BFA-09C1-48A9-0BCE-16A3D8D0B6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2238" y="4013200"/>
            <a:ext cx="63595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Icon&#10;&#10;Description automatically generated with medium confidence">
            <a:extLst>
              <a:ext uri="{FF2B5EF4-FFF2-40B4-BE49-F238E27FC236}">
                <a16:creationId xmlns:a16="http://schemas.microsoft.com/office/drawing/2014/main" id="{322A5D34-E478-CBC7-9D21-B78FBEE743C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109538"/>
            <a:ext cx="2413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a:extLst>
              <a:ext uri="{FF2B5EF4-FFF2-40B4-BE49-F238E27FC236}">
                <a16:creationId xmlns:a16="http://schemas.microsoft.com/office/drawing/2014/main" id="{093787DC-8E28-F2DF-8548-B3A7E0E800F7}"/>
              </a:ext>
            </a:extLst>
          </p:cNvPr>
          <p:cNvSpPr>
            <a:spLocks noGrp="1"/>
          </p:cNvSpPr>
          <p:nvPr>
            <p:ph type="dt" sz="half" idx="10"/>
          </p:nvPr>
        </p:nvSpPr>
        <p:spPr/>
        <p:txBody>
          <a:bodyPr/>
          <a:lstStyle>
            <a:lvl1pPr>
              <a:defRPr/>
            </a:lvl1pPr>
          </a:lstStyle>
          <a:p>
            <a:pPr>
              <a:defRPr/>
            </a:pPr>
            <a:fld id="{DA20E100-EC90-4D9D-BB2C-69DC446DD89D}" type="datetimeFigureOut">
              <a:rPr lang="en-GB"/>
              <a:pPr>
                <a:defRPr/>
              </a:pPr>
              <a:t>23/03/2023</a:t>
            </a:fld>
            <a:endParaRPr lang="en-GB"/>
          </a:p>
        </p:txBody>
      </p:sp>
      <p:sp>
        <p:nvSpPr>
          <p:cNvPr id="8" name="Footer Placeholder 5">
            <a:extLst>
              <a:ext uri="{FF2B5EF4-FFF2-40B4-BE49-F238E27FC236}">
                <a16:creationId xmlns:a16="http://schemas.microsoft.com/office/drawing/2014/main" id="{146D05C4-7957-5ED1-0730-DF098CBA78F0}"/>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6">
            <a:extLst>
              <a:ext uri="{FF2B5EF4-FFF2-40B4-BE49-F238E27FC236}">
                <a16:creationId xmlns:a16="http://schemas.microsoft.com/office/drawing/2014/main" id="{7BD543A4-5322-0EB8-44CE-07A4C6DD17E2}"/>
              </a:ext>
            </a:extLst>
          </p:cNvPr>
          <p:cNvSpPr>
            <a:spLocks noGrp="1"/>
          </p:cNvSpPr>
          <p:nvPr>
            <p:ph type="sldNum" sz="quarter" idx="12"/>
          </p:nvPr>
        </p:nvSpPr>
        <p:spPr/>
        <p:txBody>
          <a:bodyPr/>
          <a:lstStyle>
            <a:lvl1pPr>
              <a:defRPr/>
            </a:lvl1pPr>
          </a:lstStyle>
          <a:p>
            <a:pPr>
              <a:defRPr/>
            </a:pPr>
            <a:fld id="{54BDF074-3D7F-4864-A3F5-9B527D26B64E}" type="slidenum">
              <a:rPr lang="en-GB"/>
              <a:pPr>
                <a:defRPr/>
              </a:pPr>
              <a:t>‹#›</a:t>
            </a:fld>
            <a:endParaRPr lang="en-GB"/>
          </a:p>
        </p:txBody>
      </p:sp>
    </p:spTree>
    <p:extLst>
      <p:ext uri="{BB962C8B-B14F-4D97-AF65-F5344CB8AC3E}">
        <p14:creationId xmlns:p14="http://schemas.microsoft.com/office/powerpoint/2010/main" val="3046148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CA45AC-C1D6-2730-2014-596E0E77A482}"/>
              </a:ext>
            </a:extLst>
          </p:cNvPr>
          <p:cNvSpPr>
            <a:spLocks noGrp="1"/>
          </p:cNvSpPr>
          <p:nvPr>
            <p:ph type="dt" sz="half" idx="10"/>
          </p:nvPr>
        </p:nvSpPr>
        <p:spPr/>
        <p:txBody>
          <a:bodyPr/>
          <a:lstStyle>
            <a:lvl1pPr defTabSz="914333">
              <a:defRPr/>
            </a:lvl1pPr>
          </a:lstStyle>
          <a:p>
            <a:pPr>
              <a:defRPr/>
            </a:pPr>
            <a:fld id="{C73AEE3B-740D-42C8-BE2F-861BCEB78905}" type="datetimeFigureOut">
              <a:rPr lang="en-GB"/>
              <a:pPr>
                <a:defRPr/>
              </a:pPr>
              <a:t>23/03/2023</a:t>
            </a:fld>
            <a:endParaRPr lang="en-GB"/>
          </a:p>
        </p:txBody>
      </p:sp>
      <p:sp>
        <p:nvSpPr>
          <p:cNvPr id="5" name="Footer Placeholder 4">
            <a:extLst>
              <a:ext uri="{FF2B5EF4-FFF2-40B4-BE49-F238E27FC236}">
                <a16:creationId xmlns:a16="http://schemas.microsoft.com/office/drawing/2014/main" id="{09E828DF-77A8-0510-6A3F-9D10996EA9F0}"/>
              </a:ext>
            </a:extLst>
          </p:cNvPr>
          <p:cNvSpPr>
            <a:spLocks noGrp="1"/>
          </p:cNvSpPr>
          <p:nvPr>
            <p:ph type="ftr" sz="quarter" idx="11"/>
          </p:nvPr>
        </p:nvSpPr>
        <p:spPr/>
        <p:txBody>
          <a:bodyPr/>
          <a:lstStyle>
            <a:lvl1pPr defTabSz="914333">
              <a:defRPr/>
            </a:lvl1pPr>
          </a:lstStyle>
          <a:p>
            <a:pPr>
              <a:defRPr/>
            </a:pPr>
            <a:endParaRPr lang="en-GB"/>
          </a:p>
        </p:txBody>
      </p:sp>
      <p:sp>
        <p:nvSpPr>
          <p:cNvPr id="6" name="Slide Number Placeholder 5">
            <a:extLst>
              <a:ext uri="{FF2B5EF4-FFF2-40B4-BE49-F238E27FC236}">
                <a16:creationId xmlns:a16="http://schemas.microsoft.com/office/drawing/2014/main" id="{A85BB792-69EB-AF66-F5FA-806D09F86E0B}"/>
              </a:ext>
            </a:extLst>
          </p:cNvPr>
          <p:cNvSpPr>
            <a:spLocks noGrp="1"/>
          </p:cNvSpPr>
          <p:nvPr>
            <p:ph type="sldNum" sz="quarter" idx="12"/>
          </p:nvPr>
        </p:nvSpPr>
        <p:spPr/>
        <p:txBody>
          <a:bodyPr/>
          <a:lstStyle>
            <a:lvl1pPr defTabSz="912813">
              <a:defRPr/>
            </a:lvl1pPr>
          </a:lstStyle>
          <a:p>
            <a:pPr>
              <a:defRPr/>
            </a:pPr>
            <a:fld id="{BA86B12C-B0A9-4A38-B6AD-F64E93825A03}" type="slidenum">
              <a:rPr lang="en-GB" altLang="en-US"/>
              <a:pPr>
                <a:defRPr/>
              </a:pPr>
              <a:t>‹#›</a:t>
            </a:fld>
            <a:endParaRPr lang="en-GB" altLang="en-US"/>
          </a:p>
        </p:txBody>
      </p:sp>
    </p:spTree>
    <p:extLst>
      <p:ext uri="{BB962C8B-B14F-4D97-AF65-F5344CB8AC3E}">
        <p14:creationId xmlns:p14="http://schemas.microsoft.com/office/powerpoint/2010/main" val="890100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A group of colorful buildings&#10;&#10;Description automatically generated with low confidence">
            <a:extLst>
              <a:ext uri="{FF2B5EF4-FFF2-40B4-BE49-F238E27FC236}">
                <a16:creationId xmlns:a16="http://schemas.microsoft.com/office/drawing/2014/main" id="{D46116B2-D95D-FE86-6E9D-F5F31AA919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2238" y="4013200"/>
            <a:ext cx="63595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Icon&#10;&#10;Description automatically generated with medium confidence">
            <a:extLst>
              <a:ext uri="{FF2B5EF4-FFF2-40B4-BE49-F238E27FC236}">
                <a16:creationId xmlns:a16="http://schemas.microsoft.com/office/drawing/2014/main" id="{0B86B472-B4BB-64FF-B94D-6C1287CB013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109538"/>
            <a:ext cx="2413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a:extLst>
              <a:ext uri="{FF2B5EF4-FFF2-40B4-BE49-F238E27FC236}">
                <a16:creationId xmlns:a16="http://schemas.microsoft.com/office/drawing/2014/main" id="{C1C0988C-C889-307A-3B30-68E3B405D340}"/>
              </a:ext>
            </a:extLst>
          </p:cNvPr>
          <p:cNvSpPr>
            <a:spLocks noGrp="1"/>
          </p:cNvSpPr>
          <p:nvPr>
            <p:ph type="dt" sz="half" idx="10"/>
          </p:nvPr>
        </p:nvSpPr>
        <p:spPr/>
        <p:txBody>
          <a:bodyPr/>
          <a:lstStyle>
            <a:lvl1pPr>
              <a:defRPr/>
            </a:lvl1pPr>
          </a:lstStyle>
          <a:p>
            <a:pPr>
              <a:defRPr/>
            </a:pPr>
            <a:fld id="{5E377BEC-C4CA-4B8F-945F-29BABA866E11}" type="datetimeFigureOut">
              <a:rPr lang="en-GB"/>
              <a:pPr>
                <a:defRPr/>
              </a:pPr>
              <a:t>23/03/2023</a:t>
            </a:fld>
            <a:endParaRPr lang="en-GB"/>
          </a:p>
        </p:txBody>
      </p:sp>
      <p:sp>
        <p:nvSpPr>
          <p:cNvPr id="8" name="Footer Placeholder 5">
            <a:extLst>
              <a:ext uri="{FF2B5EF4-FFF2-40B4-BE49-F238E27FC236}">
                <a16:creationId xmlns:a16="http://schemas.microsoft.com/office/drawing/2014/main" id="{CEDEEFC5-D224-CF21-264C-F9445149BB9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6">
            <a:extLst>
              <a:ext uri="{FF2B5EF4-FFF2-40B4-BE49-F238E27FC236}">
                <a16:creationId xmlns:a16="http://schemas.microsoft.com/office/drawing/2014/main" id="{D6A9AD2F-9E9F-898E-139C-B9DF138D6D61}"/>
              </a:ext>
            </a:extLst>
          </p:cNvPr>
          <p:cNvSpPr>
            <a:spLocks noGrp="1"/>
          </p:cNvSpPr>
          <p:nvPr>
            <p:ph type="sldNum" sz="quarter" idx="12"/>
          </p:nvPr>
        </p:nvSpPr>
        <p:spPr/>
        <p:txBody>
          <a:bodyPr/>
          <a:lstStyle>
            <a:lvl1pPr>
              <a:defRPr/>
            </a:lvl1pPr>
          </a:lstStyle>
          <a:p>
            <a:pPr>
              <a:defRPr/>
            </a:pPr>
            <a:fld id="{8DCDC2DC-75AE-4000-B1F0-B418A13F4263}" type="slidenum">
              <a:rPr lang="en-GB"/>
              <a:pPr>
                <a:defRPr/>
              </a:pPr>
              <a:t>‹#›</a:t>
            </a:fld>
            <a:endParaRPr lang="en-GB"/>
          </a:p>
        </p:txBody>
      </p:sp>
    </p:spTree>
    <p:extLst>
      <p:ext uri="{BB962C8B-B14F-4D97-AF65-F5344CB8AC3E}">
        <p14:creationId xmlns:p14="http://schemas.microsoft.com/office/powerpoint/2010/main" val="3506865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A group of colorful buildings&#10;&#10;Description automatically generated with low confidence">
            <a:extLst>
              <a:ext uri="{FF2B5EF4-FFF2-40B4-BE49-F238E27FC236}">
                <a16:creationId xmlns:a16="http://schemas.microsoft.com/office/drawing/2014/main" id="{ACE0D3C4-F068-5929-5AF2-B039F4C8F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2238" y="4013200"/>
            <a:ext cx="63595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Icon&#10;&#10;Description automatically generated with medium confidence">
            <a:extLst>
              <a:ext uri="{FF2B5EF4-FFF2-40B4-BE49-F238E27FC236}">
                <a16:creationId xmlns:a16="http://schemas.microsoft.com/office/drawing/2014/main" id="{200A978B-95B9-8894-A2AD-4918D9A64D4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109538"/>
            <a:ext cx="2413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a:extLst>
              <a:ext uri="{FF2B5EF4-FFF2-40B4-BE49-F238E27FC236}">
                <a16:creationId xmlns:a16="http://schemas.microsoft.com/office/drawing/2014/main" id="{2C8EF3F7-25F7-02D1-B606-3D51A1BE23F6}"/>
              </a:ext>
            </a:extLst>
          </p:cNvPr>
          <p:cNvSpPr>
            <a:spLocks noGrp="1"/>
          </p:cNvSpPr>
          <p:nvPr>
            <p:ph type="dt" sz="half" idx="10"/>
          </p:nvPr>
        </p:nvSpPr>
        <p:spPr/>
        <p:txBody>
          <a:bodyPr/>
          <a:lstStyle>
            <a:lvl1pPr>
              <a:defRPr/>
            </a:lvl1pPr>
          </a:lstStyle>
          <a:p>
            <a:pPr>
              <a:defRPr/>
            </a:pPr>
            <a:fld id="{37EE6F83-9ABE-47A7-AF66-5B46615308BA}" type="datetimeFigureOut">
              <a:rPr lang="en-GB"/>
              <a:pPr>
                <a:defRPr/>
              </a:pPr>
              <a:t>23/03/2023</a:t>
            </a:fld>
            <a:endParaRPr lang="en-GB"/>
          </a:p>
        </p:txBody>
      </p:sp>
      <p:sp>
        <p:nvSpPr>
          <p:cNvPr id="7" name="Footer Placeholder 4">
            <a:extLst>
              <a:ext uri="{FF2B5EF4-FFF2-40B4-BE49-F238E27FC236}">
                <a16:creationId xmlns:a16="http://schemas.microsoft.com/office/drawing/2014/main" id="{89469F9A-5580-4FCF-A88F-AC79291A4D1C}"/>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5">
            <a:extLst>
              <a:ext uri="{FF2B5EF4-FFF2-40B4-BE49-F238E27FC236}">
                <a16:creationId xmlns:a16="http://schemas.microsoft.com/office/drawing/2014/main" id="{9D25D24F-90D2-76B8-6A70-9BC97B8F7D16}"/>
              </a:ext>
            </a:extLst>
          </p:cNvPr>
          <p:cNvSpPr>
            <a:spLocks noGrp="1"/>
          </p:cNvSpPr>
          <p:nvPr>
            <p:ph type="sldNum" sz="quarter" idx="12"/>
          </p:nvPr>
        </p:nvSpPr>
        <p:spPr/>
        <p:txBody>
          <a:bodyPr/>
          <a:lstStyle>
            <a:lvl1pPr>
              <a:defRPr/>
            </a:lvl1pPr>
          </a:lstStyle>
          <a:p>
            <a:pPr>
              <a:defRPr/>
            </a:pPr>
            <a:fld id="{822BF8F0-77DA-4694-90BD-72911DC9ADBA}" type="slidenum">
              <a:rPr lang="en-GB"/>
              <a:pPr>
                <a:defRPr/>
              </a:pPr>
              <a:t>‹#›</a:t>
            </a:fld>
            <a:endParaRPr lang="en-GB"/>
          </a:p>
        </p:txBody>
      </p:sp>
    </p:spTree>
    <p:extLst>
      <p:ext uri="{BB962C8B-B14F-4D97-AF65-F5344CB8AC3E}">
        <p14:creationId xmlns:p14="http://schemas.microsoft.com/office/powerpoint/2010/main" val="378557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A group of colorful buildings&#10;&#10;Description automatically generated with low confidence">
            <a:extLst>
              <a:ext uri="{FF2B5EF4-FFF2-40B4-BE49-F238E27FC236}">
                <a16:creationId xmlns:a16="http://schemas.microsoft.com/office/drawing/2014/main" id="{8E1EC124-2868-54F6-1D4B-7B6F2DD66F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2238" y="4013200"/>
            <a:ext cx="63595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Icon&#10;&#10;Description automatically generated with medium confidence">
            <a:extLst>
              <a:ext uri="{FF2B5EF4-FFF2-40B4-BE49-F238E27FC236}">
                <a16:creationId xmlns:a16="http://schemas.microsoft.com/office/drawing/2014/main" id="{E5CF6FD4-26BE-45DF-EBF5-D4B21B221B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0" y="109538"/>
            <a:ext cx="24130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a:extLst>
              <a:ext uri="{FF2B5EF4-FFF2-40B4-BE49-F238E27FC236}">
                <a16:creationId xmlns:a16="http://schemas.microsoft.com/office/drawing/2014/main" id="{7F16FF87-CD2A-9F6B-B62F-FDA7A63D12AA}"/>
              </a:ext>
            </a:extLst>
          </p:cNvPr>
          <p:cNvSpPr>
            <a:spLocks noGrp="1"/>
          </p:cNvSpPr>
          <p:nvPr>
            <p:ph type="dt" sz="half" idx="10"/>
          </p:nvPr>
        </p:nvSpPr>
        <p:spPr/>
        <p:txBody>
          <a:bodyPr/>
          <a:lstStyle>
            <a:lvl1pPr>
              <a:defRPr/>
            </a:lvl1pPr>
          </a:lstStyle>
          <a:p>
            <a:pPr>
              <a:defRPr/>
            </a:pPr>
            <a:fld id="{4CADC96A-B960-438E-B1A0-863A4C8E3FBB}" type="datetimeFigureOut">
              <a:rPr lang="en-GB"/>
              <a:pPr>
                <a:defRPr/>
              </a:pPr>
              <a:t>23/03/2023</a:t>
            </a:fld>
            <a:endParaRPr lang="en-GB"/>
          </a:p>
        </p:txBody>
      </p:sp>
      <p:sp>
        <p:nvSpPr>
          <p:cNvPr id="7" name="Footer Placeholder 4">
            <a:extLst>
              <a:ext uri="{FF2B5EF4-FFF2-40B4-BE49-F238E27FC236}">
                <a16:creationId xmlns:a16="http://schemas.microsoft.com/office/drawing/2014/main" id="{CBC9FF74-97F4-407A-8DA5-38BF5045F333}"/>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5">
            <a:extLst>
              <a:ext uri="{FF2B5EF4-FFF2-40B4-BE49-F238E27FC236}">
                <a16:creationId xmlns:a16="http://schemas.microsoft.com/office/drawing/2014/main" id="{1102443F-EF2B-FA79-EA13-415B5B1E7F13}"/>
              </a:ext>
            </a:extLst>
          </p:cNvPr>
          <p:cNvSpPr>
            <a:spLocks noGrp="1"/>
          </p:cNvSpPr>
          <p:nvPr>
            <p:ph type="sldNum" sz="quarter" idx="12"/>
          </p:nvPr>
        </p:nvSpPr>
        <p:spPr/>
        <p:txBody>
          <a:bodyPr/>
          <a:lstStyle>
            <a:lvl1pPr>
              <a:defRPr/>
            </a:lvl1pPr>
          </a:lstStyle>
          <a:p>
            <a:pPr>
              <a:defRPr/>
            </a:pPr>
            <a:fld id="{E2256A08-EAD9-4DE9-95D1-3C54F6B698A8}" type="slidenum">
              <a:rPr lang="en-GB"/>
              <a:pPr>
                <a:defRPr/>
              </a:pPr>
              <a:t>‹#›</a:t>
            </a:fld>
            <a:endParaRPr lang="en-GB"/>
          </a:p>
        </p:txBody>
      </p:sp>
    </p:spTree>
    <p:extLst>
      <p:ext uri="{BB962C8B-B14F-4D97-AF65-F5344CB8AC3E}">
        <p14:creationId xmlns:p14="http://schemas.microsoft.com/office/powerpoint/2010/main" val="460456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1612F5D-5DBF-4902-5D3A-D2C23A7A6914}"/>
              </a:ext>
            </a:extLst>
          </p:cNvPr>
          <p:cNvSpPr>
            <a:spLocks noGrp="1"/>
          </p:cNvSpPr>
          <p:nvPr>
            <p:ph type="dt" sz="half" idx="10"/>
          </p:nvPr>
        </p:nvSpPr>
        <p:spPr/>
        <p:txBody>
          <a:bodyPr/>
          <a:lstStyle>
            <a:lvl1pPr defTabSz="914333">
              <a:defRPr/>
            </a:lvl1pPr>
          </a:lstStyle>
          <a:p>
            <a:pPr>
              <a:defRPr/>
            </a:pPr>
            <a:fld id="{41F357AC-57F2-4E49-80DD-57AEF9A23E8E}" type="datetimeFigureOut">
              <a:rPr lang="en-GB"/>
              <a:pPr>
                <a:defRPr/>
              </a:pPr>
              <a:t>23/03/2023</a:t>
            </a:fld>
            <a:endParaRPr lang="en-GB"/>
          </a:p>
        </p:txBody>
      </p:sp>
      <p:sp>
        <p:nvSpPr>
          <p:cNvPr id="5" name="Footer Placeholder 4">
            <a:extLst>
              <a:ext uri="{FF2B5EF4-FFF2-40B4-BE49-F238E27FC236}">
                <a16:creationId xmlns:a16="http://schemas.microsoft.com/office/drawing/2014/main" id="{9AB226A7-AC34-8B2A-2EA3-B385AD501129}"/>
              </a:ext>
            </a:extLst>
          </p:cNvPr>
          <p:cNvSpPr>
            <a:spLocks noGrp="1"/>
          </p:cNvSpPr>
          <p:nvPr>
            <p:ph type="ftr" sz="quarter" idx="11"/>
          </p:nvPr>
        </p:nvSpPr>
        <p:spPr/>
        <p:txBody>
          <a:bodyPr/>
          <a:lstStyle>
            <a:lvl1pPr defTabSz="914333">
              <a:defRPr/>
            </a:lvl1pPr>
          </a:lstStyle>
          <a:p>
            <a:pPr>
              <a:defRPr/>
            </a:pPr>
            <a:endParaRPr lang="en-GB"/>
          </a:p>
        </p:txBody>
      </p:sp>
      <p:sp>
        <p:nvSpPr>
          <p:cNvPr id="6" name="Slide Number Placeholder 5">
            <a:extLst>
              <a:ext uri="{FF2B5EF4-FFF2-40B4-BE49-F238E27FC236}">
                <a16:creationId xmlns:a16="http://schemas.microsoft.com/office/drawing/2014/main" id="{67FCA27D-1A0C-49A8-7B05-D8F484ED8B8A}"/>
              </a:ext>
            </a:extLst>
          </p:cNvPr>
          <p:cNvSpPr>
            <a:spLocks noGrp="1"/>
          </p:cNvSpPr>
          <p:nvPr>
            <p:ph type="sldNum" sz="quarter" idx="12"/>
          </p:nvPr>
        </p:nvSpPr>
        <p:spPr/>
        <p:txBody>
          <a:bodyPr/>
          <a:lstStyle>
            <a:lvl1pPr defTabSz="912813">
              <a:defRPr/>
            </a:lvl1pPr>
          </a:lstStyle>
          <a:p>
            <a:pPr>
              <a:defRPr/>
            </a:pPr>
            <a:fld id="{25981997-ADB9-42E0-80E3-27C8186BAB75}" type="slidenum">
              <a:rPr lang="en-GB" altLang="en-US"/>
              <a:pPr>
                <a:defRPr/>
              </a:pPr>
              <a:t>‹#›</a:t>
            </a:fld>
            <a:endParaRPr lang="en-GB" altLang="en-US"/>
          </a:p>
        </p:txBody>
      </p:sp>
    </p:spTree>
    <p:extLst>
      <p:ext uri="{BB962C8B-B14F-4D97-AF65-F5344CB8AC3E}">
        <p14:creationId xmlns:p14="http://schemas.microsoft.com/office/powerpoint/2010/main" val="2833250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B8C1AB-FC51-19BA-C579-61B4ADF49BE7}"/>
              </a:ext>
            </a:extLst>
          </p:cNvPr>
          <p:cNvSpPr>
            <a:spLocks noGrp="1"/>
          </p:cNvSpPr>
          <p:nvPr>
            <p:ph type="dt" sz="half" idx="10"/>
          </p:nvPr>
        </p:nvSpPr>
        <p:spPr/>
        <p:txBody>
          <a:bodyPr/>
          <a:lstStyle>
            <a:lvl1pPr defTabSz="914333">
              <a:defRPr/>
            </a:lvl1pPr>
          </a:lstStyle>
          <a:p>
            <a:pPr>
              <a:defRPr/>
            </a:pPr>
            <a:fld id="{9B46AA76-A3FE-4A56-B89C-2184F3E27760}" type="datetimeFigureOut">
              <a:rPr lang="en-GB"/>
              <a:pPr>
                <a:defRPr/>
              </a:pPr>
              <a:t>23/03/2023</a:t>
            </a:fld>
            <a:endParaRPr lang="en-GB"/>
          </a:p>
        </p:txBody>
      </p:sp>
      <p:sp>
        <p:nvSpPr>
          <p:cNvPr id="6" name="Footer Placeholder 5">
            <a:extLst>
              <a:ext uri="{FF2B5EF4-FFF2-40B4-BE49-F238E27FC236}">
                <a16:creationId xmlns:a16="http://schemas.microsoft.com/office/drawing/2014/main" id="{6E87915A-F445-0CB3-3D6B-5D948ED97D48}"/>
              </a:ext>
            </a:extLst>
          </p:cNvPr>
          <p:cNvSpPr>
            <a:spLocks noGrp="1"/>
          </p:cNvSpPr>
          <p:nvPr>
            <p:ph type="ftr" sz="quarter" idx="11"/>
          </p:nvPr>
        </p:nvSpPr>
        <p:spPr/>
        <p:txBody>
          <a:bodyPr/>
          <a:lstStyle>
            <a:lvl1pPr defTabSz="914333">
              <a:defRPr/>
            </a:lvl1pPr>
          </a:lstStyle>
          <a:p>
            <a:pPr>
              <a:defRPr/>
            </a:pPr>
            <a:endParaRPr lang="en-GB"/>
          </a:p>
        </p:txBody>
      </p:sp>
      <p:sp>
        <p:nvSpPr>
          <p:cNvPr id="7" name="Slide Number Placeholder 6">
            <a:extLst>
              <a:ext uri="{FF2B5EF4-FFF2-40B4-BE49-F238E27FC236}">
                <a16:creationId xmlns:a16="http://schemas.microsoft.com/office/drawing/2014/main" id="{9944B4DC-BC89-685C-E928-33243BE42083}"/>
              </a:ext>
            </a:extLst>
          </p:cNvPr>
          <p:cNvSpPr>
            <a:spLocks noGrp="1"/>
          </p:cNvSpPr>
          <p:nvPr>
            <p:ph type="sldNum" sz="quarter" idx="12"/>
          </p:nvPr>
        </p:nvSpPr>
        <p:spPr/>
        <p:txBody>
          <a:bodyPr/>
          <a:lstStyle>
            <a:lvl1pPr defTabSz="912813">
              <a:defRPr/>
            </a:lvl1pPr>
          </a:lstStyle>
          <a:p>
            <a:pPr>
              <a:defRPr/>
            </a:pPr>
            <a:fld id="{0955C899-20B4-4D1D-8207-BF5AE2CC7F0E}" type="slidenum">
              <a:rPr lang="en-GB" altLang="en-US"/>
              <a:pPr>
                <a:defRPr/>
              </a:pPr>
              <a:t>‹#›</a:t>
            </a:fld>
            <a:endParaRPr lang="en-GB" altLang="en-US"/>
          </a:p>
        </p:txBody>
      </p:sp>
    </p:spTree>
    <p:extLst>
      <p:ext uri="{BB962C8B-B14F-4D97-AF65-F5344CB8AC3E}">
        <p14:creationId xmlns:p14="http://schemas.microsoft.com/office/powerpoint/2010/main" val="108376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C15EC91-C997-7C69-9CBC-E062B10A54C9}"/>
              </a:ext>
            </a:extLst>
          </p:cNvPr>
          <p:cNvSpPr>
            <a:spLocks noGrp="1"/>
          </p:cNvSpPr>
          <p:nvPr>
            <p:ph type="dt" sz="half" idx="10"/>
          </p:nvPr>
        </p:nvSpPr>
        <p:spPr/>
        <p:txBody>
          <a:bodyPr/>
          <a:lstStyle>
            <a:lvl1pPr defTabSz="914333">
              <a:defRPr/>
            </a:lvl1pPr>
          </a:lstStyle>
          <a:p>
            <a:pPr>
              <a:defRPr/>
            </a:pPr>
            <a:fld id="{63A215BD-BFE8-4014-9730-21F971085490}" type="datetimeFigureOut">
              <a:rPr lang="en-GB"/>
              <a:pPr>
                <a:defRPr/>
              </a:pPr>
              <a:t>23/03/2023</a:t>
            </a:fld>
            <a:endParaRPr lang="en-GB"/>
          </a:p>
        </p:txBody>
      </p:sp>
      <p:sp>
        <p:nvSpPr>
          <p:cNvPr id="8" name="Footer Placeholder 7">
            <a:extLst>
              <a:ext uri="{FF2B5EF4-FFF2-40B4-BE49-F238E27FC236}">
                <a16:creationId xmlns:a16="http://schemas.microsoft.com/office/drawing/2014/main" id="{CB049683-9071-E098-657B-1CAF1C6F8BCE}"/>
              </a:ext>
            </a:extLst>
          </p:cNvPr>
          <p:cNvSpPr>
            <a:spLocks noGrp="1"/>
          </p:cNvSpPr>
          <p:nvPr>
            <p:ph type="ftr" sz="quarter" idx="11"/>
          </p:nvPr>
        </p:nvSpPr>
        <p:spPr/>
        <p:txBody>
          <a:bodyPr/>
          <a:lstStyle>
            <a:lvl1pPr defTabSz="914333">
              <a:defRPr/>
            </a:lvl1pPr>
          </a:lstStyle>
          <a:p>
            <a:pPr>
              <a:defRPr/>
            </a:pPr>
            <a:endParaRPr lang="en-GB"/>
          </a:p>
        </p:txBody>
      </p:sp>
      <p:sp>
        <p:nvSpPr>
          <p:cNvPr id="9" name="Slide Number Placeholder 8">
            <a:extLst>
              <a:ext uri="{FF2B5EF4-FFF2-40B4-BE49-F238E27FC236}">
                <a16:creationId xmlns:a16="http://schemas.microsoft.com/office/drawing/2014/main" id="{2C0EE718-90F4-A2EB-233D-2CAF97EFD9F3}"/>
              </a:ext>
            </a:extLst>
          </p:cNvPr>
          <p:cNvSpPr>
            <a:spLocks noGrp="1"/>
          </p:cNvSpPr>
          <p:nvPr>
            <p:ph type="sldNum" sz="quarter" idx="12"/>
          </p:nvPr>
        </p:nvSpPr>
        <p:spPr/>
        <p:txBody>
          <a:bodyPr/>
          <a:lstStyle>
            <a:lvl1pPr defTabSz="912813">
              <a:defRPr/>
            </a:lvl1pPr>
          </a:lstStyle>
          <a:p>
            <a:pPr>
              <a:defRPr/>
            </a:pPr>
            <a:fld id="{E6F04B69-0ECC-4EAF-B0D8-B71DAADBC4FA}" type="slidenum">
              <a:rPr lang="en-GB" altLang="en-US"/>
              <a:pPr>
                <a:defRPr/>
              </a:pPr>
              <a:t>‹#›</a:t>
            </a:fld>
            <a:endParaRPr lang="en-GB" altLang="en-US"/>
          </a:p>
        </p:txBody>
      </p:sp>
    </p:spTree>
    <p:extLst>
      <p:ext uri="{BB962C8B-B14F-4D97-AF65-F5344CB8AC3E}">
        <p14:creationId xmlns:p14="http://schemas.microsoft.com/office/powerpoint/2010/main" val="1935279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6540E9-EAD4-C120-5A50-3016A5A3F09E}"/>
              </a:ext>
            </a:extLst>
          </p:cNvPr>
          <p:cNvSpPr>
            <a:spLocks noGrp="1"/>
          </p:cNvSpPr>
          <p:nvPr>
            <p:ph type="dt" sz="half" idx="10"/>
          </p:nvPr>
        </p:nvSpPr>
        <p:spPr/>
        <p:txBody>
          <a:bodyPr/>
          <a:lstStyle>
            <a:lvl1pPr defTabSz="914333">
              <a:defRPr/>
            </a:lvl1pPr>
          </a:lstStyle>
          <a:p>
            <a:pPr>
              <a:defRPr/>
            </a:pPr>
            <a:fld id="{1EF4EEAD-C416-4199-91A9-593568F52490}" type="datetimeFigureOut">
              <a:rPr lang="en-GB"/>
              <a:pPr>
                <a:defRPr/>
              </a:pPr>
              <a:t>23/03/2023</a:t>
            </a:fld>
            <a:endParaRPr lang="en-GB"/>
          </a:p>
        </p:txBody>
      </p:sp>
      <p:sp>
        <p:nvSpPr>
          <p:cNvPr id="4" name="Footer Placeholder 3">
            <a:extLst>
              <a:ext uri="{FF2B5EF4-FFF2-40B4-BE49-F238E27FC236}">
                <a16:creationId xmlns:a16="http://schemas.microsoft.com/office/drawing/2014/main" id="{51EB737D-F5A8-A09F-7AB0-A97DD07E2E86}"/>
              </a:ext>
            </a:extLst>
          </p:cNvPr>
          <p:cNvSpPr>
            <a:spLocks noGrp="1"/>
          </p:cNvSpPr>
          <p:nvPr>
            <p:ph type="ftr" sz="quarter" idx="11"/>
          </p:nvPr>
        </p:nvSpPr>
        <p:spPr/>
        <p:txBody>
          <a:bodyPr/>
          <a:lstStyle>
            <a:lvl1pPr defTabSz="914333">
              <a:defRPr/>
            </a:lvl1pPr>
          </a:lstStyle>
          <a:p>
            <a:pPr>
              <a:defRPr/>
            </a:pPr>
            <a:endParaRPr lang="en-GB"/>
          </a:p>
        </p:txBody>
      </p:sp>
      <p:sp>
        <p:nvSpPr>
          <p:cNvPr id="5" name="Slide Number Placeholder 4">
            <a:extLst>
              <a:ext uri="{FF2B5EF4-FFF2-40B4-BE49-F238E27FC236}">
                <a16:creationId xmlns:a16="http://schemas.microsoft.com/office/drawing/2014/main" id="{946E56FC-D4AF-DBA0-7302-F7787D512F77}"/>
              </a:ext>
            </a:extLst>
          </p:cNvPr>
          <p:cNvSpPr>
            <a:spLocks noGrp="1"/>
          </p:cNvSpPr>
          <p:nvPr>
            <p:ph type="sldNum" sz="quarter" idx="12"/>
          </p:nvPr>
        </p:nvSpPr>
        <p:spPr/>
        <p:txBody>
          <a:bodyPr/>
          <a:lstStyle>
            <a:lvl1pPr defTabSz="912813">
              <a:defRPr/>
            </a:lvl1pPr>
          </a:lstStyle>
          <a:p>
            <a:pPr>
              <a:defRPr/>
            </a:pPr>
            <a:fld id="{A38C5E41-F636-48D8-BCF4-90C668FAD4DA}" type="slidenum">
              <a:rPr lang="en-GB" altLang="en-US"/>
              <a:pPr>
                <a:defRPr/>
              </a:pPr>
              <a:t>‹#›</a:t>
            </a:fld>
            <a:endParaRPr lang="en-GB" altLang="en-US"/>
          </a:p>
        </p:txBody>
      </p:sp>
    </p:spTree>
    <p:extLst>
      <p:ext uri="{BB962C8B-B14F-4D97-AF65-F5344CB8AC3E}">
        <p14:creationId xmlns:p14="http://schemas.microsoft.com/office/powerpoint/2010/main" val="167044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1377AE-4FE4-5A03-9A8C-122DA0F4C8A2}"/>
              </a:ext>
            </a:extLst>
          </p:cNvPr>
          <p:cNvSpPr>
            <a:spLocks noGrp="1"/>
          </p:cNvSpPr>
          <p:nvPr>
            <p:ph type="dt" sz="half" idx="10"/>
          </p:nvPr>
        </p:nvSpPr>
        <p:spPr/>
        <p:txBody>
          <a:bodyPr/>
          <a:lstStyle>
            <a:lvl1pPr defTabSz="914333">
              <a:defRPr/>
            </a:lvl1pPr>
          </a:lstStyle>
          <a:p>
            <a:pPr>
              <a:defRPr/>
            </a:pPr>
            <a:fld id="{6D5B4D8A-1D0D-43A2-A250-ABDC671FD5F8}" type="datetimeFigureOut">
              <a:rPr lang="en-GB"/>
              <a:pPr>
                <a:defRPr/>
              </a:pPr>
              <a:t>23/03/2023</a:t>
            </a:fld>
            <a:endParaRPr lang="en-GB"/>
          </a:p>
        </p:txBody>
      </p:sp>
      <p:sp>
        <p:nvSpPr>
          <p:cNvPr id="3" name="Footer Placeholder 2">
            <a:extLst>
              <a:ext uri="{FF2B5EF4-FFF2-40B4-BE49-F238E27FC236}">
                <a16:creationId xmlns:a16="http://schemas.microsoft.com/office/drawing/2014/main" id="{BA9DF31D-EF0B-F307-C15A-AFE0818232B0}"/>
              </a:ext>
            </a:extLst>
          </p:cNvPr>
          <p:cNvSpPr>
            <a:spLocks noGrp="1"/>
          </p:cNvSpPr>
          <p:nvPr>
            <p:ph type="ftr" sz="quarter" idx="11"/>
          </p:nvPr>
        </p:nvSpPr>
        <p:spPr/>
        <p:txBody>
          <a:bodyPr/>
          <a:lstStyle>
            <a:lvl1pPr defTabSz="914333">
              <a:defRPr/>
            </a:lvl1pPr>
          </a:lstStyle>
          <a:p>
            <a:pPr>
              <a:defRPr/>
            </a:pPr>
            <a:endParaRPr lang="en-GB"/>
          </a:p>
        </p:txBody>
      </p:sp>
      <p:sp>
        <p:nvSpPr>
          <p:cNvPr id="4" name="Slide Number Placeholder 3">
            <a:extLst>
              <a:ext uri="{FF2B5EF4-FFF2-40B4-BE49-F238E27FC236}">
                <a16:creationId xmlns:a16="http://schemas.microsoft.com/office/drawing/2014/main" id="{C280E5C3-2EE2-8EB7-9BA2-6248668E2AD1}"/>
              </a:ext>
            </a:extLst>
          </p:cNvPr>
          <p:cNvSpPr>
            <a:spLocks noGrp="1"/>
          </p:cNvSpPr>
          <p:nvPr>
            <p:ph type="sldNum" sz="quarter" idx="12"/>
          </p:nvPr>
        </p:nvSpPr>
        <p:spPr/>
        <p:txBody>
          <a:bodyPr/>
          <a:lstStyle>
            <a:lvl1pPr defTabSz="912813">
              <a:defRPr/>
            </a:lvl1pPr>
          </a:lstStyle>
          <a:p>
            <a:pPr>
              <a:defRPr/>
            </a:pPr>
            <a:fld id="{D439C877-CBF7-49A1-BFDE-55DF1F802DC7}" type="slidenum">
              <a:rPr lang="en-GB" altLang="en-US"/>
              <a:pPr>
                <a:defRPr/>
              </a:pPr>
              <a:t>‹#›</a:t>
            </a:fld>
            <a:endParaRPr lang="en-GB" altLang="en-US"/>
          </a:p>
        </p:txBody>
      </p:sp>
    </p:spTree>
    <p:extLst>
      <p:ext uri="{BB962C8B-B14F-4D97-AF65-F5344CB8AC3E}">
        <p14:creationId xmlns:p14="http://schemas.microsoft.com/office/powerpoint/2010/main" val="279655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3F218957-620F-0705-4F41-50518103E2AE}"/>
              </a:ext>
            </a:extLst>
          </p:cNvPr>
          <p:cNvSpPr>
            <a:spLocks noGrp="1"/>
          </p:cNvSpPr>
          <p:nvPr>
            <p:ph type="dt" sz="half" idx="10"/>
          </p:nvPr>
        </p:nvSpPr>
        <p:spPr/>
        <p:txBody>
          <a:bodyPr/>
          <a:lstStyle>
            <a:lvl1pPr defTabSz="914333">
              <a:defRPr/>
            </a:lvl1pPr>
          </a:lstStyle>
          <a:p>
            <a:pPr>
              <a:defRPr/>
            </a:pPr>
            <a:fld id="{D342A081-AC70-4D10-8F11-5D49278B4C5F}" type="datetimeFigureOut">
              <a:rPr lang="en-GB"/>
              <a:pPr>
                <a:defRPr/>
              </a:pPr>
              <a:t>23/03/2023</a:t>
            </a:fld>
            <a:endParaRPr lang="en-GB"/>
          </a:p>
        </p:txBody>
      </p:sp>
      <p:sp>
        <p:nvSpPr>
          <p:cNvPr id="6" name="Footer Placeholder 5">
            <a:extLst>
              <a:ext uri="{FF2B5EF4-FFF2-40B4-BE49-F238E27FC236}">
                <a16:creationId xmlns:a16="http://schemas.microsoft.com/office/drawing/2014/main" id="{576326DA-1839-D597-B513-6A164261668B}"/>
              </a:ext>
            </a:extLst>
          </p:cNvPr>
          <p:cNvSpPr>
            <a:spLocks noGrp="1"/>
          </p:cNvSpPr>
          <p:nvPr>
            <p:ph type="ftr" sz="quarter" idx="11"/>
          </p:nvPr>
        </p:nvSpPr>
        <p:spPr/>
        <p:txBody>
          <a:bodyPr/>
          <a:lstStyle>
            <a:lvl1pPr defTabSz="914333">
              <a:defRPr/>
            </a:lvl1pPr>
          </a:lstStyle>
          <a:p>
            <a:pPr>
              <a:defRPr/>
            </a:pPr>
            <a:endParaRPr lang="en-GB"/>
          </a:p>
        </p:txBody>
      </p:sp>
      <p:sp>
        <p:nvSpPr>
          <p:cNvPr id="7" name="Slide Number Placeholder 6">
            <a:extLst>
              <a:ext uri="{FF2B5EF4-FFF2-40B4-BE49-F238E27FC236}">
                <a16:creationId xmlns:a16="http://schemas.microsoft.com/office/drawing/2014/main" id="{38E0F09A-5EF4-7A68-77EF-9E8A7E2E400D}"/>
              </a:ext>
            </a:extLst>
          </p:cNvPr>
          <p:cNvSpPr>
            <a:spLocks noGrp="1"/>
          </p:cNvSpPr>
          <p:nvPr>
            <p:ph type="sldNum" sz="quarter" idx="12"/>
          </p:nvPr>
        </p:nvSpPr>
        <p:spPr/>
        <p:txBody>
          <a:bodyPr/>
          <a:lstStyle>
            <a:lvl1pPr defTabSz="912813">
              <a:defRPr/>
            </a:lvl1pPr>
          </a:lstStyle>
          <a:p>
            <a:pPr>
              <a:defRPr/>
            </a:pPr>
            <a:fld id="{417AFAAD-E1BB-499B-8CD8-90ADBEB3A9D1}" type="slidenum">
              <a:rPr lang="en-GB" altLang="en-US"/>
              <a:pPr>
                <a:defRPr/>
              </a:pPr>
              <a:t>‹#›</a:t>
            </a:fld>
            <a:endParaRPr lang="en-GB" altLang="en-US"/>
          </a:p>
        </p:txBody>
      </p:sp>
    </p:spTree>
    <p:extLst>
      <p:ext uri="{BB962C8B-B14F-4D97-AF65-F5344CB8AC3E}">
        <p14:creationId xmlns:p14="http://schemas.microsoft.com/office/powerpoint/2010/main" val="496109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71"/>
            <a:ext cx="4629150" cy="3655219"/>
          </a:xfrm>
        </p:spPr>
        <p:txBody>
          <a:bodyPr rtlCol="0">
            <a:normAutofit/>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GB" noProof="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A4434F34-CDFA-546B-ACCB-A3B5FBFBBDE9}"/>
              </a:ext>
            </a:extLst>
          </p:cNvPr>
          <p:cNvSpPr>
            <a:spLocks noGrp="1"/>
          </p:cNvSpPr>
          <p:nvPr>
            <p:ph type="dt" sz="half" idx="10"/>
          </p:nvPr>
        </p:nvSpPr>
        <p:spPr/>
        <p:txBody>
          <a:bodyPr/>
          <a:lstStyle>
            <a:lvl1pPr defTabSz="914333">
              <a:defRPr/>
            </a:lvl1pPr>
          </a:lstStyle>
          <a:p>
            <a:pPr>
              <a:defRPr/>
            </a:pPr>
            <a:fld id="{BBB86B31-2942-4461-B967-C69038063DA9}" type="datetimeFigureOut">
              <a:rPr lang="en-GB"/>
              <a:pPr>
                <a:defRPr/>
              </a:pPr>
              <a:t>23/03/2023</a:t>
            </a:fld>
            <a:endParaRPr lang="en-GB"/>
          </a:p>
        </p:txBody>
      </p:sp>
      <p:sp>
        <p:nvSpPr>
          <p:cNvPr id="6" name="Footer Placeholder 5">
            <a:extLst>
              <a:ext uri="{FF2B5EF4-FFF2-40B4-BE49-F238E27FC236}">
                <a16:creationId xmlns:a16="http://schemas.microsoft.com/office/drawing/2014/main" id="{7A8F10AB-3B3B-2074-1927-2A2F8EC17405}"/>
              </a:ext>
            </a:extLst>
          </p:cNvPr>
          <p:cNvSpPr>
            <a:spLocks noGrp="1"/>
          </p:cNvSpPr>
          <p:nvPr>
            <p:ph type="ftr" sz="quarter" idx="11"/>
          </p:nvPr>
        </p:nvSpPr>
        <p:spPr/>
        <p:txBody>
          <a:bodyPr/>
          <a:lstStyle>
            <a:lvl1pPr defTabSz="914333">
              <a:defRPr/>
            </a:lvl1pPr>
          </a:lstStyle>
          <a:p>
            <a:pPr>
              <a:defRPr/>
            </a:pPr>
            <a:endParaRPr lang="en-GB"/>
          </a:p>
        </p:txBody>
      </p:sp>
      <p:sp>
        <p:nvSpPr>
          <p:cNvPr id="7" name="Slide Number Placeholder 6">
            <a:extLst>
              <a:ext uri="{FF2B5EF4-FFF2-40B4-BE49-F238E27FC236}">
                <a16:creationId xmlns:a16="http://schemas.microsoft.com/office/drawing/2014/main" id="{7CAA21F2-6B46-A28D-2A96-2B4005878008}"/>
              </a:ext>
            </a:extLst>
          </p:cNvPr>
          <p:cNvSpPr>
            <a:spLocks noGrp="1"/>
          </p:cNvSpPr>
          <p:nvPr>
            <p:ph type="sldNum" sz="quarter" idx="12"/>
          </p:nvPr>
        </p:nvSpPr>
        <p:spPr/>
        <p:txBody>
          <a:bodyPr/>
          <a:lstStyle>
            <a:lvl1pPr defTabSz="912813">
              <a:defRPr/>
            </a:lvl1pPr>
          </a:lstStyle>
          <a:p>
            <a:pPr>
              <a:defRPr/>
            </a:pPr>
            <a:fld id="{1CDE8876-7F9F-42D3-970A-6F7A82D9A052}" type="slidenum">
              <a:rPr lang="en-GB" altLang="en-US"/>
              <a:pPr>
                <a:defRPr/>
              </a:pPr>
              <a:t>‹#›</a:t>
            </a:fld>
            <a:endParaRPr lang="en-GB" altLang="en-US"/>
          </a:p>
        </p:txBody>
      </p:sp>
    </p:spTree>
    <p:extLst>
      <p:ext uri="{BB962C8B-B14F-4D97-AF65-F5344CB8AC3E}">
        <p14:creationId xmlns:p14="http://schemas.microsoft.com/office/powerpoint/2010/main" val="2027931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www.sheffieldhcp.org.uk/"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007C008-3B68-54DD-C495-F7DF9EC32105}"/>
              </a:ext>
            </a:extLst>
          </p:cNvPr>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C6ADEB1-B39A-05EF-FAE0-97665186BBD6}"/>
              </a:ext>
            </a:extLst>
          </p:cNvPr>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ABA923D-F784-7E85-F2EA-209366C73D97}"/>
              </a:ext>
            </a:extLst>
          </p:cNvPr>
          <p:cNvSpPr>
            <a:spLocks noGrp="1"/>
          </p:cNvSpPr>
          <p:nvPr>
            <p:ph type="dt" sz="half" idx="2"/>
          </p:nvPr>
        </p:nvSpPr>
        <p:spPr>
          <a:xfrm>
            <a:off x="628650" y="4767263"/>
            <a:ext cx="2057400" cy="274637"/>
          </a:xfrm>
          <a:prstGeom prst="rect">
            <a:avLst/>
          </a:prstGeom>
        </p:spPr>
        <p:txBody>
          <a:bodyPr vert="horz" lIns="68577" tIns="34289" rIns="68577" bIns="34289" rtlCol="0" anchor="ctr"/>
          <a:lstStyle>
            <a:lvl1pPr algn="l" defTabSz="685766" eaLnBrk="1" fontAlgn="auto" hangingPunct="1">
              <a:spcBef>
                <a:spcPts val="0"/>
              </a:spcBef>
              <a:spcAft>
                <a:spcPts val="0"/>
              </a:spcAft>
              <a:defRPr sz="900">
                <a:solidFill>
                  <a:prstClr val="black">
                    <a:tint val="75000"/>
                  </a:prstClr>
                </a:solidFill>
                <a:latin typeface="+mn-lt"/>
                <a:cs typeface="+mn-cs"/>
              </a:defRPr>
            </a:lvl1pPr>
          </a:lstStyle>
          <a:p>
            <a:pPr>
              <a:defRPr/>
            </a:pPr>
            <a:fld id="{A4711690-71BF-4312-B0B6-66EC88F54F44}" type="datetimeFigureOut">
              <a:rPr lang="en-GB"/>
              <a:pPr>
                <a:defRPr/>
              </a:pPr>
              <a:t>23/03/2023</a:t>
            </a:fld>
            <a:endParaRPr lang="en-GB"/>
          </a:p>
        </p:txBody>
      </p:sp>
      <p:sp>
        <p:nvSpPr>
          <p:cNvPr id="5" name="Footer Placeholder 4">
            <a:extLst>
              <a:ext uri="{FF2B5EF4-FFF2-40B4-BE49-F238E27FC236}">
                <a16:creationId xmlns:a16="http://schemas.microsoft.com/office/drawing/2014/main" id="{B5A58947-7C8A-02CD-B636-2B65A4DB2BDF}"/>
              </a:ext>
            </a:extLst>
          </p:cNvPr>
          <p:cNvSpPr>
            <a:spLocks noGrp="1"/>
          </p:cNvSpPr>
          <p:nvPr>
            <p:ph type="ftr" sz="quarter" idx="3"/>
          </p:nvPr>
        </p:nvSpPr>
        <p:spPr>
          <a:xfrm>
            <a:off x="3028950" y="4767263"/>
            <a:ext cx="3086100" cy="274637"/>
          </a:xfrm>
          <a:prstGeom prst="rect">
            <a:avLst/>
          </a:prstGeom>
        </p:spPr>
        <p:txBody>
          <a:bodyPr vert="horz" lIns="68577" tIns="34289" rIns="68577" bIns="34289" rtlCol="0" anchor="ctr"/>
          <a:lstStyle>
            <a:lvl1pPr algn="ctr" defTabSz="685766" eaLnBrk="1" fontAlgn="auto" hangingPunct="1">
              <a:spcBef>
                <a:spcPts val="0"/>
              </a:spcBef>
              <a:spcAft>
                <a:spcPts val="0"/>
              </a:spcAft>
              <a:defRPr sz="900">
                <a:solidFill>
                  <a:prstClr val="black">
                    <a:tint val="75000"/>
                  </a:prst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54E22BB4-A813-8940-9835-28088E3D9AE6}"/>
              </a:ext>
            </a:extLst>
          </p:cNvPr>
          <p:cNvSpPr>
            <a:spLocks noGrp="1"/>
          </p:cNvSpPr>
          <p:nvPr>
            <p:ph type="sldNum" sz="quarter" idx="4"/>
          </p:nvPr>
        </p:nvSpPr>
        <p:spPr>
          <a:xfrm>
            <a:off x="6457950" y="4767263"/>
            <a:ext cx="2057400" cy="274637"/>
          </a:xfrm>
          <a:prstGeom prst="rect">
            <a:avLst/>
          </a:prstGeom>
        </p:spPr>
        <p:txBody>
          <a:bodyPr vert="horz" wrap="square" lIns="68577" tIns="34289" rIns="68577" bIns="34289" numCol="1" anchor="ctr" anchorCtr="0" compatLnSpc="1">
            <a:prstTxWarp prst="textNoShape">
              <a:avLst/>
            </a:prstTxWarp>
          </a:bodyPr>
          <a:lstStyle>
            <a:lvl1pPr algn="r" defTabSz="684213" eaLnBrk="1" hangingPunct="1">
              <a:defRPr sz="900">
                <a:solidFill>
                  <a:srgbClr val="898989"/>
                </a:solidFill>
              </a:defRPr>
            </a:lvl1pPr>
          </a:lstStyle>
          <a:p>
            <a:pPr>
              <a:defRPr/>
            </a:pPr>
            <a:fld id="{D07EE86A-B1A3-4B14-BCC4-054674CD2FA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4213"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4213"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4213" rtl="0" eaLnBrk="0" fontAlgn="base" hangingPunct="0">
        <a:lnSpc>
          <a:spcPct val="90000"/>
        </a:lnSpc>
        <a:spcBef>
          <a:spcPct val="0"/>
        </a:spcBef>
        <a:spcAft>
          <a:spcPct val="0"/>
        </a:spcAft>
        <a:defRPr sz="3300">
          <a:solidFill>
            <a:schemeClr val="tx1"/>
          </a:solidFill>
          <a:latin typeface="Calibri Light" pitchFamily="34" charset="0"/>
        </a:defRPr>
      </a:lvl5pPr>
      <a:lvl6pPr marL="457178" algn="l" defTabSz="685766" rtl="0" fontAlgn="base">
        <a:lnSpc>
          <a:spcPct val="90000"/>
        </a:lnSpc>
        <a:spcBef>
          <a:spcPct val="0"/>
        </a:spcBef>
        <a:spcAft>
          <a:spcPct val="0"/>
        </a:spcAft>
        <a:defRPr sz="3300">
          <a:solidFill>
            <a:schemeClr val="tx1"/>
          </a:solidFill>
          <a:latin typeface="Calibri Light" pitchFamily="34" charset="0"/>
        </a:defRPr>
      </a:lvl6pPr>
      <a:lvl7pPr marL="914355" algn="l" defTabSz="685766" rtl="0" fontAlgn="base">
        <a:lnSpc>
          <a:spcPct val="90000"/>
        </a:lnSpc>
        <a:spcBef>
          <a:spcPct val="0"/>
        </a:spcBef>
        <a:spcAft>
          <a:spcPct val="0"/>
        </a:spcAft>
        <a:defRPr sz="3300">
          <a:solidFill>
            <a:schemeClr val="tx1"/>
          </a:solidFill>
          <a:latin typeface="Calibri Light" pitchFamily="34" charset="0"/>
        </a:defRPr>
      </a:lvl7pPr>
      <a:lvl8pPr marL="1371532" algn="l" defTabSz="685766" rtl="0" fontAlgn="base">
        <a:lnSpc>
          <a:spcPct val="90000"/>
        </a:lnSpc>
        <a:spcBef>
          <a:spcPct val="0"/>
        </a:spcBef>
        <a:spcAft>
          <a:spcPct val="0"/>
        </a:spcAft>
        <a:defRPr sz="3300">
          <a:solidFill>
            <a:schemeClr val="tx1"/>
          </a:solidFill>
          <a:latin typeface="Calibri Light" pitchFamily="34" charset="0"/>
        </a:defRPr>
      </a:lvl8pPr>
      <a:lvl9pPr marL="1828709" algn="l" defTabSz="685766" rtl="0" fontAlgn="base">
        <a:lnSpc>
          <a:spcPct val="90000"/>
        </a:lnSpc>
        <a:spcBef>
          <a:spcPct val="0"/>
        </a:spcBef>
        <a:spcAft>
          <a:spcPct val="0"/>
        </a:spcAft>
        <a:defRPr sz="3300">
          <a:solidFill>
            <a:schemeClr val="tx1"/>
          </a:solidFill>
          <a:latin typeface="Calibri Light"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45AED59-0C4F-3A31-05B7-35A0311EE757}"/>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 name="Text Placeholder 2">
            <a:extLst>
              <a:ext uri="{FF2B5EF4-FFF2-40B4-BE49-F238E27FC236}">
                <a16:creationId xmlns:a16="http://schemas.microsoft.com/office/drawing/2014/main" id="{70CD6561-2116-6145-4ADB-F1006661341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155F8E-64C1-B0C1-C420-8316381C242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169667D9-55BA-46D7-AB0F-299E23C9615B}" type="datetimeFigureOut">
              <a:rPr lang="en-GB"/>
              <a:pPr>
                <a:defRPr/>
              </a:pPr>
              <a:t>23/03/2023</a:t>
            </a:fld>
            <a:endParaRPr lang="en-GB"/>
          </a:p>
        </p:txBody>
      </p:sp>
      <p:sp>
        <p:nvSpPr>
          <p:cNvPr id="5" name="Footer Placeholder 4">
            <a:extLst>
              <a:ext uri="{FF2B5EF4-FFF2-40B4-BE49-F238E27FC236}">
                <a16:creationId xmlns:a16="http://schemas.microsoft.com/office/drawing/2014/main" id="{1CE14065-A5EC-103F-E828-835FD123717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78B96A5C-1308-AAC3-13F7-CBA83F305FEF}"/>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69CA25B4-8410-4250-B8D4-A59FFF1918F5}" type="slidenum">
              <a:rPr lang="en-GB"/>
              <a:pPr>
                <a:defRPr/>
              </a:pPr>
              <a:t>‹#›</a:t>
            </a:fld>
            <a:endParaRPr lang="en-GB"/>
          </a:p>
        </p:txBody>
      </p:sp>
      <p:sp>
        <p:nvSpPr>
          <p:cNvPr id="7" name="Slide Number Placeholder 5">
            <a:extLst>
              <a:ext uri="{FF2B5EF4-FFF2-40B4-BE49-F238E27FC236}">
                <a16:creationId xmlns:a16="http://schemas.microsoft.com/office/drawing/2014/main" id="{80C3BD22-D8B3-99E6-D143-C7C238BD7AB6}"/>
              </a:ext>
            </a:extLst>
          </p:cNvPr>
          <p:cNvSpPr txBox="1">
            <a:spLocks/>
          </p:cNvSpPr>
          <p:nvPr userDrawn="1"/>
        </p:nvSpPr>
        <p:spPr>
          <a:xfrm>
            <a:off x="6723063" y="250825"/>
            <a:ext cx="2057400" cy="274638"/>
          </a:xfrm>
          <a:prstGeom prst="rect">
            <a:avLst/>
          </a:prstGeom>
        </p:spPr>
        <p:txBody>
          <a:bodyPr lIns="68580" tIns="34290" rIns="68580" bIns="3429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350" b="1" u="sng" dirty="0">
                <a:solidFill>
                  <a:srgbClr val="0000FF"/>
                </a:solidFill>
                <a:ea typeface="Times New Roman" panose="02020603050405020304" pitchFamily="18" charset="0"/>
                <a:hlinkClick r:id="rId13"/>
              </a:rPr>
              <a:t>www.sheffieldhcp.org.uk</a:t>
            </a:r>
            <a:r>
              <a:rPr lang="en-GB" sz="1350" b="1" dirty="0">
                <a:ea typeface="Times New Roman" panose="02020603050405020304" pitchFamily="18" charset="0"/>
              </a:rPr>
              <a:t> </a:t>
            </a:r>
            <a:endParaRPr lang="en-GB" sz="900" dirty="0"/>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8.xml"/><Relationship Id="rId7" Type="http://schemas.openxmlformats.org/officeDocument/2006/relationships/diagramColors" Target="../diagrams/colors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8.xml"/><Relationship Id="rId7" Type="http://schemas.openxmlformats.org/officeDocument/2006/relationships/diagramColors" Target="../diagrams/colors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7.xml"/><Relationship Id="rId7" Type="http://schemas.openxmlformats.org/officeDocument/2006/relationships/diagramQuickStyle" Target="../diagrams/quickStyle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A group of colorful buildings&#10;&#10;Description automatically generated with low confidence">
            <a:extLst>
              <a:ext uri="{FF2B5EF4-FFF2-40B4-BE49-F238E27FC236}">
                <a16:creationId xmlns:a16="http://schemas.microsoft.com/office/drawing/2014/main" id="{1CEC2870-7A21-93C6-9621-282AA202E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238" y="4013200"/>
            <a:ext cx="63595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a:extLst>
              <a:ext uri="{FF2B5EF4-FFF2-40B4-BE49-F238E27FC236}">
                <a16:creationId xmlns:a16="http://schemas.microsoft.com/office/drawing/2014/main" id="{502A7DAC-D879-9DC3-82C6-16FB6AAD82E3}"/>
              </a:ext>
            </a:extLst>
          </p:cNvPr>
          <p:cNvSpPr txBox="1">
            <a:spLocks noChangeArrowheads="1"/>
          </p:cNvSpPr>
          <p:nvPr/>
        </p:nvSpPr>
        <p:spPr bwMode="auto">
          <a:xfrm>
            <a:off x="685800" y="919163"/>
            <a:ext cx="77724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b"/>
          <a:lstStyle>
            <a:lvl1pPr defTabSz="685800">
              <a:defRPr>
                <a:solidFill>
                  <a:schemeClr val="tx1"/>
                </a:solidFill>
                <a:latin typeface="Calibri" panose="020F0502020204030204" pitchFamily="34" charset="0"/>
                <a:cs typeface="Arial" panose="020B0604020202020204" pitchFamily="34" charset="0"/>
              </a:defRPr>
            </a:lvl1pPr>
            <a:lvl2pPr defTabSz="685800">
              <a:defRPr>
                <a:solidFill>
                  <a:schemeClr val="tx1"/>
                </a:solidFill>
                <a:latin typeface="Calibri" panose="020F0502020204030204" pitchFamily="34" charset="0"/>
                <a:cs typeface="Arial" panose="020B0604020202020204" pitchFamily="34" charset="0"/>
              </a:defRPr>
            </a:lvl2pPr>
            <a:lvl3pPr defTabSz="685800">
              <a:defRPr>
                <a:solidFill>
                  <a:schemeClr val="tx1"/>
                </a:solidFill>
                <a:latin typeface="Calibri" panose="020F0502020204030204" pitchFamily="34" charset="0"/>
                <a:cs typeface="Arial" panose="020B0604020202020204" pitchFamily="34" charset="0"/>
              </a:defRPr>
            </a:lvl3pPr>
            <a:lvl4pPr defTabSz="685800">
              <a:defRPr>
                <a:solidFill>
                  <a:schemeClr val="tx1"/>
                </a:solidFill>
                <a:latin typeface="Calibri" panose="020F0502020204030204" pitchFamily="34" charset="0"/>
                <a:cs typeface="Arial" panose="020B0604020202020204" pitchFamily="34" charset="0"/>
              </a:defRPr>
            </a:lvl4pPr>
            <a:lvl5pPr defTabSz="685800">
              <a:defRPr>
                <a:solidFill>
                  <a:schemeClr val="tx1"/>
                </a:solidFill>
                <a:latin typeface="Calibri" panose="020F0502020204030204" pitchFamily="34" charset="0"/>
                <a:cs typeface="Arial" panose="020B0604020202020204" pitchFamily="34" charset="0"/>
              </a:defRPr>
            </a:lvl5pPr>
            <a:lvl6pPr marL="2282825" indent="1588"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40025" indent="1588"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197225" indent="1588"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54425" indent="1588"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pPr>
            <a:r>
              <a:rPr lang="en-GB" altLang="en-US" sz="4400" b="1">
                <a:solidFill>
                  <a:schemeClr val="accent1"/>
                </a:solidFill>
                <a:latin typeface="Calibri Light" panose="020F0302020204030204" pitchFamily="34" charset="0"/>
              </a:rPr>
              <a:t>The Resilience Prescription</a:t>
            </a:r>
            <a:endParaRPr lang="en-GB" altLang="en-US" sz="4500" b="1">
              <a:solidFill>
                <a:srgbClr val="4472C4"/>
              </a:solidFill>
              <a:latin typeface="Calibri Light" panose="020F0302020204030204" pitchFamily="34" charset="0"/>
            </a:endParaRPr>
          </a:p>
          <a:p>
            <a:pPr algn="ctr" eaLnBrk="1" hangingPunct="1">
              <a:lnSpc>
                <a:spcPct val="90000"/>
              </a:lnSpc>
            </a:pPr>
            <a:endParaRPr lang="en-GB" altLang="en-US" sz="4500" b="1">
              <a:solidFill>
                <a:srgbClr val="000000"/>
              </a:solidFill>
              <a:latin typeface="Calibri Light" panose="020F0302020204030204" pitchFamily="34" charset="0"/>
            </a:endParaRPr>
          </a:p>
          <a:p>
            <a:pPr algn="ctr" eaLnBrk="1" hangingPunct="1">
              <a:lnSpc>
                <a:spcPct val="90000"/>
              </a:lnSpc>
            </a:pPr>
            <a:r>
              <a:rPr lang="en-GB" altLang="en-US" sz="4500" b="1">
                <a:solidFill>
                  <a:srgbClr val="4472C4"/>
                </a:solidFill>
                <a:latin typeface="Calibri Light" panose="020F0302020204030204" pitchFamily="34" charset="0"/>
              </a:rPr>
              <a:t>Maggie Blair</a:t>
            </a:r>
          </a:p>
        </p:txBody>
      </p:sp>
      <p:pic>
        <p:nvPicPr>
          <p:cNvPr id="4" name="Audio 3">
            <a:hlinkClick r:id="" action="ppaction://media"/>
            <a:extLst>
              <a:ext uri="{FF2B5EF4-FFF2-40B4-BE49-F238E27FC236}">
                <a16:creationId xmlns:a16="http://schemas.microsoft.com/office/drawing/2014/main" id="{EB02364E-3EBD-146A-0C05-36AC5C295E5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31250" t="-108203" r="-231250" b="-108203"/>
          <a:stretch>
            <a:fillRect/>
          </a:stretch>
        </p:blipFill>
        <p:spPr>
          <a:xfrm>
            <a:off x="6858000" y="3857625"/>
            <a:ext cx="2286000" cy="1285875"/>
          </a:xfrm>
          <a:prstGeom prst="rect">
            <a:avLst/>
          </a:prstGeom>
        </p:spPr>
      </p:pic>
    </p:spTree>
  </p:cSld>
  <p:clrMapOvr>
    <a:masterClrMapping/>
  </p:clrMapOvr>
  <p:transition spd="slow" advTm="97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961E6BAB-B21F-0BB2-6945-550E41716833}"/>
              </a:ext>
            </a:extLst>
          </p:cNvPr>
          <p:cNvSpPr>
            <a:spLocks noGrp="1" noRot="1" noChangeAspect="1" noMove="1" noResize="1" noEditPoints="1" noAdjustHandles="1" noChangeArrowheads="1" noChangeShapeType="1" noTextEdit="1"/>
          </p:cNvSpPr>
          <p:nvPr/>
        </p:nvSpPr>
        <p:spPr>
          <a:xfrm>
            <a:off x="363538" y="352425"/>
            <a:ext cx="3284537" cy="4419600"/>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342875" eaLnBrk="1" fontAlgn="auto" hangingPunct="1">
              <a:spcBef>
                <a:spcPts val="0"/>
              </a:spcBef>
              <a:spcAft>
                <a:spcPts val="0"/>
              </a:spcAft>
              <a:defRPr/>
            </a:pPr>
            <a:endParaRPr lang="en-US" sz="1400">
              <a:solidFill>
                <a:prstClr val="white"/>
              </a:solidFill>
            </a:endParaRPr>
          </a:p>
        </p:txBody>
      </p:sp>
      <p:sp>
        <p:nvSpPr>
          <p:cNvPr id="40963" name="Title 4">
            <a:extLst>
              <a:ext uri="{FF2B5EF4-FFF2-40B4-BE49-F238E27FC236}">
                <a16:creationId xmlns:a16="http://schemas.microsoft.com/office/drawing/2014/main" id="{C1F0FAE4-C8FA-6ED3-8067-4FB1967B92DC}"/>
              </a:ext>
            </a:extLst>
          </p:cNvPr>
          <p:cNvSpPr>
            <a:spLocks noGrp="1"/>
          </p:cNvSpPr>
          <p:nvPr>
            <p:ph type="title"/>
          </p:nvPr>
        </p:nvSpPr>
        <p:spPr>
          <a:xfrm>
            <a:off x="647700" y="758825"/>
            <a:ext cx="2562225" cy="3597275"/>
          </a:xfrm>
        </p:spPr>
        <p:txBody>
          <a:bodyPr/>
          <a:lstStyle/>
          <a:p>
            <a:pPr eaLnBrk="1" hangingPunct="1"/>
            <a:r>
              <a:rPr lang="en-GB" altLang="en-US" b="1">
                <a:solidFill>
                  <a:srgbClr val="FFFFFF"/>
                </a:solidFill>
              </a:rPr>
              <a:t>Research studies show that Positive Emotional States: </a:t>
            </a:r>
            <a:endParaRPr lang="en-GB" altLang="en-US">
              <a:solidFill>
                <a:srgbClr val="FFFFFF"/>
              </a:solidFill>
            </a:endParaRPr>
          </a:p>
        </p:txBody>
      </p:sp>
      <p:graphicFrame>
        <p:nvGraphicFramePr>
          <p:cNvPr id="8" name="Content Placeholder 5">
            <a:extLst>
              <a:ext uri="{FF2B5EF4-FFF2-40B4-BE49-F238E27FC236}">
                <a16:creationId xmlns:a16="http://schemas.microsoft.com/office/drawing/2014/main" id="{E108C3CB-1755-4DDB-FF18-9D6BC14D9A89}"/>
              </a:ext>
            </a:extLst>
          </p:cNvPr>
          <p:cNvGraphicFramePr>
            <a:graphicFrameLocks noGrp="1"/>
          </p:cNvGraphicFramePr>
          <p:nvPr>
            <p:ph idx="1"/>
          </p:nvPr>
        </p:nvGraphicFramePr>
        <p:xfrm>
          <a:off x="3895727" y="353194"/>
          <a:ext cx="4885203" cy="4414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250C530A-184B-293F-6C73-D43644D09AC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31250" t="-108203" r="-231250" b="-108203"/>
          <a:stretch>
            <a:fillRect/>
          </a:stretch>
        </p:blipFill>
        <p:spPr>
          <a:xfrm>
            <a:off x="6858000" y="3857625"/>
            <a:ext cx="2286000" cy="1285875"/>
          </a:xfrm>
          <a:prstGeom prst="rect">
            <a:avLst/>
          </a:prstGeom>
        </p:spPr>
      </p:pic>
    </p:spTree>
  </p:cSld>
  <p:clrMapOvr>
    <a:masterClrMapping/>
  </p:clrMapOvr>
  <p:transition spd="slow" advTm="55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2903D6-272A-819E-B112-4A71CF28135E}"/>
              </a:ext>
            </a:extLst>
          </p:cNvPr>
          <p:cNvSpPr>
            <a:spLocks noGrp="1" noRot="1" noChangeAspect="1" noMove="1" noResize="1" noEditPoints="1" noAdjustHandles="1" noChangeArrowheads="1" noChangeShapeType="1" noTextEdit="1"/>
          </p:cNvSpPr>
          <p:nvPr/>
        </p:nvSpPr>
        <p:spPr>
          <a:xfrm>
            <a:off x="363538" y="352425"/>
            <a:ext cx="3284537" cy="4419600"/>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342875" eaLnBrk="1" fontAlgn="auto" hangingPunct="1">
              <a:spcBef>
                <a:spcPts val="0"/>
              </a:spcBef>
              <a:spcAft>
                <a:spcPts val="0"/>
              </a:spcAft>
              <a:defRPr/>
            </a:pPr>
            <a:endParaRPr lang="en-US" sz="1400">
              <a:solidFill>
                <a:prstClr val="white"/>
              </a:solidFill>
            </a:endParaRPr>
          </a:p>
        </p:txBody>
      </p:sp>
      <p:sp>
        <p:nvSpPr>
          <p:cNvPr id="41987" name="Title 1">
            <a:extLst>
              <a:ext uri="{FF2B5EF4-FFF2-40B4-BE49-F238E27FC236}">
                <a16:creationId xmlns:a16="http://schemas.microsoft.com/office/drawing/2014/main" id="{240A984D-0561-3FF1-1A10-57763BE5FE25}"/>
              </a:ext>
            </a:extLst>
          </p:cNvPr>
          <p:cNvSpPr>
            <a:spLocks noGrp="1"/>
          </p:cNvSpPr>
          <p:nvPr>
            <p:ph type="title"/>
          </p:nvPr>
        </p:nvSpPr>
        <p:spPr>
          <a:xfrm>
            <a:off x="647700" y="758825"/>
            <a:ext cx="2562225" cy="3597275"/>
          </a:xfrm>
        </p:spPr>
        <p:txBody>
          <a:bodyPr/>
          <a:lstStyle/>
          <a:p>
            <a:pPr eaLnBrk="1" hangingPunct="1"/>
            <a:r>
              <a:rPr lang="en-GB" altLang="en-US" b="1">
                <a:solidFill>
                  <a:srgbClr val="FFFFFF"/>
                </a:solidFill>
              </a:rPr>
              <a:t>Research studies show that Positive Emotional States: </a:t>
            </a:r>
            <a:endParaRPr lang="en-GB" altLang="en-US">
              <a:solidFill>
                <a:srgbClr val="FFFFFF"/>
              </a:solidFill>
            </a:endParaRPr>
          </a:p>
        </p:txBody>
      </p:sp>
      <p:graphicFrame>
        <p:nvGraphicFramePr>
          <p:cNvPr id="5" name="Content Placeholder 2">
            <a:extLst>
              <a:ext uri="{FF2B5EF4-FFF2-40B4-BE49-F238E27FC236}">
                <a16:creationId xmlns:a16="http://schemas.microsoft.com/office/drawing/2014/main" id="{3E537FAA-A6BE-F656-E75F-56E3F3C75E9B}"/>
              </a:ext>
            </a:extLst>
          </p:cNvPr>
          <p:cNvGraphicFramePr>
            <a:graphicFrameLocks noGrp="1"/>
          </p:cNvGraphicFramePr>
          <p:nvPr>
            <p:ph idx="1"/>
          </p:nvPr>
        </p:nvGraphicFramePr>
        <p:xfrm>
          <a:off x="3895727" y="353194"/>
          <a:ext cx="4885203" cy="4414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5B0C49BB-EAF7-7763-EAD1-B441F13E329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31250" t="-108203" r="-231250" b="-108203"/>
          <a:stretch>
            <a:fillRect/>
          </a:stretch>
        </p:blipFill>
        <p:spPr>
          <a:xfrm>
            <a:off x="6858000" y="3857625"/>
            <a:ext cx="2286000" cy="1285875"/>
          </a:xfrm>
          <a:prstGeom prst="rect">
            <a:avLst/>
          </a:prstGeom>
        </p:spPr>
      </p:pic>
    </p:spTree>
  </p:cSld>
  <p:clrMapOvr>
    <a:masterClrMapping/>
  </p:clrMapOvr>
  <p:transition spd="slow" advTm="60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008D9A5-420D-9398-0ABF-E5094ADDBBBD}"/>
              </a:ext>
            </a:extLst>
          </p:cNvPr>
          <p:cNvSpPr>
            <a:spLocks noGrp="1" noRot="1" noChangeAspect="1" noMove="1" noResize="1" noEditPoints="1" noAdjustHandles="1" noChangeArrowheads="1" noChangeShapeType="1" noTextEdit="1"/>
          </p:cNvSpPr>
          <p:nvPr/>
        </p:nvSpPr>
        <p:spPr>
          <a:xfrm>
            <a:off x="363538" y="352425"/>
            <a:ext cx="3284537" cy="4419600"/>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342875" eaLnBrk="1" fontAlgn="auto" hangingPunct="1">
              <a:spcBef>
                <a:spcPts val="0"/>
              </a:spcBef>
              <a:spcAft>
                <a:spcPts val="0"/>
              </a:spcAft>
              <a:defRPr/>
            </a:pPr>
            <a:endParaRPr lang="en-US" sz="1400">
              <a:solidFill>
                <a:prstClr val="white"/>
              </a:solidFill>
            </a:endParaRPr>
          </a:p>
        </p:txBody>
      </p:sp>
      <p:sp>
        <p:nvSpPr>
          <p:cNvPr id="43011" name="Title 1">
            <a:extLst>
              <a:ext uri="{FF2B5EF4-FFF2-40B4-BE49-F238E27FC236}">
                <a16:creationId xmlns:a16="http://schemas.microsoft.com/office/drawing/2014/main" id="{32BDDA0F-9784-0BEE-41ED-EAE31B190326}"/>
              </a:ext>
            </a:extLst>
          </p:cNvPr>
          <p:cNvSpPr>
            <a:spLocks noGrp="1"/>
          </p:cNvSpPr>
          <p:nvPr>
            <p:ph type="title"/>
          </p:nvPr>
        </p:nvSpPr>
        <p:spPr>
          <a:xfrm>
            <a:off x="647700" y="758825"/>
            <a:ext cx="2562225" cy="3597275"/>
          </a:xfrm>
        </p:spPr>
        <p:txBody>
          <a:bodyPr/>
          <a:lstStyle/>
          <a:p>
            <a:pPr eaLnBrk="1" hangingPunct="1"/>
            <a:r>
              <a:rPr lang="en-GB" altLang="en-US" b="1">
                <a:solidFill>
                  <a:srgbClr val="FFFFFF"/>
                </a:solidFill>
              </a:rPr>
              <a:t>Research studies show that Positive Emotional States: </a:t>
            </a:r>
            <a:endParaRPr lang="en-GB" altLang="en-US">
              <a:solidFill>
                <a:srgbClr val="FFFFFF"/>
              </a:solidFill>
            </a:endParaRPr>
          </a:p>
        </p:txBody>
      </p:sp>
      <p:graphicFrame>
        <p:nvGraphicFramePr>
          <p:cNvPr id="5" name="Content Placeholder 2">
            <a:extLst>
              <a:ext uri="{FF2B5EF4-FFF2-40B4-BE49-F238E27FC236}">
                <a16:creationId xmlns:a16="http://schemas.microsoft.com/office/drawing/2014/main" id="{71EA3398-FD7D-27C8-BC87-1967D06C7149}"/>
              </a:ext>
            </a:extLst>
          </p:cNvPr>
          <p:cNvGraphicFramePr>
            <a:graphicFrameLocks noGrp="1"/>
          </p:cNvGraphicFramePr>
          <p:nvPr>
            <p:ph idx="1"/>
          </p:nvPr>
        </p:nvGraphicFramePr>
        <p:xfrm>
          <a:off x="3895727" y="353194"/>
          <a:ext cx="4885203" cy="4414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E7E31232-3626-D531-87B6-FCFE53C4185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31250" t="-108203" r="-231250" b="-108203"/>
          <a:stretch>
            <a:fillRect/>
          </a:stretch>
        </p:blipFill>
        <p:spPr>
          <a:xfrm>
            <a:off x="6858000" y="3857625"/>
            <a:ext cx="2286000" cy="1285875"/>
          </a:xfrm>
          <a:prstGeom prst="rect">
            <a:avLst/>
          </a:prstGeom>
        </p:spPr>
      </p:pic>
    </p:spTree>
  </p:cSld>
  <p:clrMapOvr>
    <a:masterClrMapping/>
  </p:clrMapOvr>
  <p:transition spd="slow" advTm="105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F4F9A7-1922-2995-638E-04DB052E9797}"/>
              </a:ext>
            </a:extLst>
          </p:cNvPr>
          <p:cNvSpPr>
            <a:spLocks noGrp="1" noRot="1" noChangeAspect="1" noMove="1" noResize="1" noEditPoints="1" noAdjustHandles="1" noChangeArrowheads="1" noChangeShapeType="1" noTextEdit="1"/>
          </p:cNvSpPr>
          <p:nvPr/>
        </p:nvSpPr>
        <p:spPr>
          <a:xfrm>
            <a:off x="0" y="0"/>
            <a:ext cx="9144000" cy="5143500"/>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49" eaLnBrk="1" fontAlgn="auto" hangingPunct="1">
              <a:spcBef>
                <a:spcPts val="0"/>
              </a:spcBef>
              <a:spcAft>
                <a:spcPts val="0"/>
              </a:spcAft>
              <a:defRPr/>
            </a:pPr>
            <a:endParaRPr lang="en-US" sz="1400">
              <a:solidFill>
                <a:prstClr val="white"/>
              </a:solidFill>
            </a:endParaRPr>
          </a:p>
        </p:txBody>
      </p:sp>
      <p:sp>
        <p:nvSpPr>
          <p:cNvPr id="44035" name="Title 1">
            <a:extLst>
              <a:ext uri="{FF2B5EF4-FFF2-40B4-BE49-F238E27FC236}">
                <a16:creationId xmlns:a16="http://schemas.microsoft.com/office/drawing/2014/main" id="{46958FC5-8DF1-B6A4-0388-419870D4B0F7}"/>
              </a:ext>
            </a:extLst>
          </p:cNvPr>
          <p:cNvSpPr>
            <a:spLocks noGrp="1"/>
          </p:cNvSpPr>
          <p:nvPr>
            <p:ph type="title"/>
          </p:nvPr>
        </p:nvSpPr>
        <p:spPr>
          <a:xfrm>
            <a:off x="573088" y="2624138"/>
            <a:ext cx="4540250" cy="1819275"/>
          </a:xfrm>
        </p:spPr>
        <p:txBody>
          <a:bodyPr/>
          <a:lstStyle/>
          <a:p>
            <a:pPr eaLnBrk="1" hangingPunct="1"/>
            <a:r>
              <a:rPr lang="en-GB" altLang="en-US" b="1">
                <a:solidFill>
                  <a:srgbClr val="FFFFFF"/>
                </a:solidFill>
              </a:rPr>
              <a:t>Positive Emotional States Build Resilience and Contentment</a:t>
            </a:r>
            <a:endParaRPr lang="en-GB" altLang="en-US">
              <a:solidFill>
                <a:srgbClr val="FFFFFF"/>
              </a:solidFill>
            </a:endParaRPr>
          </a:p>
        </p:txBody>
      </p:sp>
      <p:sp>
        <p:nvSpPr>
          <p:cNvPr id="12" name="Freeform: Shape 11">
            <a:extLst>
              <a:ext uri="{FF2B5EF4-FFF2-40B4-BE49-F238E27FC236}">
                <a16:creationId xmlns:a16="http://schemas.microsoft.com/office/drawing/2014/main" id="{1876919B-7725-1FF7-13D7-AF059F364A6F}"/>
              </a:ext>
            </a:extLst>
          </p:cNvPr>
          <p:cNvSpPr>
            <a:spLocks noGrp="1" noRot="1" noChangeAspect="1" noMove="1" noResize="1" noEditPoints="1" noAdjustHandles="1" noChangeArrowheads="1" noChangeShapeType="1" noTextEdit="1"/>
          </p:cNvSpPr>
          <p:nvPr/>
        </p:nvSpPr>
        <p:spPr>
          <a:xfrm>
            <a:off x="2606675" y="0"/>
            <a:ext cx="3262313" cy="2357438"/>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49" eaLnBrk="1" fontAlgn="auto" hangingPunct="1">
              <a:spcBef>
                <a:spcPts val="0"/>
              </a:spcBef>
              <a:spcAft>
                <a:spcPts val="0"/>
              </a:spcAft>
              <a:defRPr/>
            </a:pPr>
            <a:endParaRPr lang="en-US" sz="2100" dirty="0">
              <a:solidFill>
                <a:prstClr val="white"/>
              </a:solidFill>
            </a:endParaRPr>
          </a:p>
        </p:txBody>
      </p:sp>
      <p:sp>
        <p:nvSpPr>
          <p:cNvPr id="14" name="Freeform: Shape 13">
            <a:extLst>
              <a:ext uri="{FF2B5EF4-FFF2-40B4-BE49-F238E27FC236}">
                <a16:creationId xmlns:a16="http://schemas.microsoft.com/office/drawing/2014/main" id="{733B547F-19C5-809C-E8A7-379D3E540835}"/>
              </a:ext>
            </a:extLst>
          </p:cNvPr>
          <p:cNvSpPr>
            <a:spLocks noGrp="1" noRot="1" noChangeAspect="1" noMove="1" noResize="1" noEditPoints="1" noAdjustHandles="1" noChangeArrowheads="1" noChangeShapeType="1" noTextEdit="1"/>
          </p:cNvSpPr>
          <p:nvPr/>
        </p:nvSpPr>
        <p:spPr>
          <a:xfrm>
            <a:off x="5740400" y="1066800"/>
            <a:ext cx="3403600" cy="4076700"/>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49" eaLnBrk="1" fontAlgn="auto" hangingPunct="1">
              <a:spcBef>
                <a:spcPts val="0"/>
              </a:spcBef>
              <a:spcAft>
                <a:spcPts val="0"/>
              </a:spcAft>
              <a:defRPr/>
            </a:pPr>
            <a:endParaRPr lang="en-US" sz="1400" dirty="0">
              <a:solidFill>
                <a:prstClr val="white"/>
              </a:solidFill>
            </a:endParaRPr>
          </a:p>
        </p:txBody>
      </p:sp>
      <p:sp>
        <p:nvSpPr>
          <p:cNvPr id="16" name="Freeform: Shape 15">
            <a:extLst>
              <a:ext uri="{FF2B5EF4-FFF2-40B4-BE49-F238E27FC236}">
                <a16:creationId xmlns:a16="http://schemas.microsoft.com/office/drawing/2014/main" id="{D928417B-40B0-3605-6B5D-C4950F05E2D9}"/>
              </a:ext>
            </a:extLst>
          </p:cNvPr>
          <p:cNvSpPr>
            <a:spLocks noGrp="1" noRot="1" noChangeAspect="1" noMove="1" noResize="1" noEditPoints="1" noAdjustHandles="1" noChangeArrowheads="1" noChangeShapeType="1" noTextEdit="1"/>
          </p:cNvSpPr>
          <p:nvPr/>
        </p:nvSpPr>
        <p:spPr>
          <a:xfrm>
            <a:off x="2728913" y="0"/>
            <a:ext cx="3017837" cy="223520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49" eaLnBrk="1" fontAlgn="auto" hangingPunct="1">
              <a:spcBef>
                <a:spcPts val="0"/>
              </a:spcBef>
              <a:spcAft>
                <a:spcPts val="0"/>
              </a:spcAft>
              <a:defRPr/>
            </a:pPr>
            <a:endParaRPr lang="en-US" sz="1400">
              <a:solidFill>
                <a:prstClr val="white"/>
              </a:solidFill>
            </a:endParaRPr>
          </a:p>
        </p:txBody>
      </p:sp>
      <p:sp>
        <p:nvSpPr>
          <p:cNvPr id="44039" name="Content Placeholder 3">
            <a:extLst>
              <a:ext uri="{FF2B5EF4-FFF2-40B4-BE49-F238E27FC236}">
                <a16:creationId xmlns:a16="http://schemas.microsoft.com/office/drawing/2014/main" id="{44282CA8-9727-71EC-C6FF-CCF23C22452A}"/>
              </a:ext>
            </a:extLst>
          </p:cNvPr>
          <p:cNvSpPr>
            <a:spLocks noGrp="1"/>
          </p:cNvSpPr>
          <p:nvPr>
            <p:ph sz="half" idx="1"/>
          </p:nvPr>
        </p:nvSpPr>
        <p:spPr>
          <a:xfrm>
            <a:off x="3160713" y="266700"/>
            <a:ext cx="2159000" cy="1344613"/>
          </a:xfrm>
        </p:spPr>
        <p:txBody>
          <a:bodyPr anchor="ctr"/>
          <a:lstStyle/>
          <a:p>
            <a:pPr eaLnBrk="1" hangingPunct="1"/>
            <a:r>
              <a:rPr lang="en-GB" altLang="en-US"/>
              <a:t>Joy </a:t>
            </a:r>
          </a:p>
          <a:p>
            <a:pPr eaLnBrk="1" hangingPunct="1"/>
            <a:r>
              <a:rPr lang="en-GB" altLang="en-US"/>
              <a:t>Gratitude </a:t>
            </a:r>
          </a:p>
          <a:p>
            <a:pPr eaLnBrk="1" hangingPunct="1"/>
            <a:r>
              <a:rPr lang="en-GB" altLang="en-US"/>
              <a:t>Serenity </a:t>
            </a:r>
          </a:p>
          <a:p>
            <a:pPr eaLnBrk="1" hangingPunct="1"/>
            <a:r>
              <a:rPr lang="en-GB" altLang="en-US"/>
              <a:t>Interest </a:t>
            </a:r>
          </a:p>
          <a:p>
            <a:pPr eaLnBrk="1" hangingPunct="1"/>
            <a:r>
              <a:rPr lang="en-GB" altLang="en-US"/>
              <a:t>Hope</a:t>
            </a:r>
          </a:p>
        </p:txBody>
      </p:sp>
      <p:sp>
        <p:nvSpPr>
          <p:cNvPr id="18" name="Freeform: Shape 17">
            <a:extLst>
              <a:ext uri="{FF2B5EF4-FFF2-40B4-BE49-F238E27FC236}">
                <a16:creationId xmlns:a16="http://schemas.microsoft.com/office/drawing/2014/main" id="{2E27896D-E3A1-8B2C-0F59-4325BAFC2813}"/>
              </a:ext>
            </a:extLst>
          </p:cNvPr>
          <p:cNvSpPr>
            <a:spLocks noGrp="1" noRot="1" noChangeAspect="1" noMove="1" noResize="1" noEditPoints="1" noAdjustHandles="1" noChangeArrowheads="1" noChangeShapeType="1" noTextEdit="1"/>
          </p:cNvSpPr>
          <p:nvPr/>
        </p:nvSpPr>
        <p:spPr>
          <a:xfrm>
            <a:off x="5862638" y="1189038"/>
            <a:ext cx="3281362" cy="3954462"/>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49" eaLnBrk="1" fontAlgn="auto" hangingPunct="1">
              <a:spcBef>
                <a:spcPts val="0"/>
              </a:spcBef>
              <a:spcAft>
                <a:spcPts val="0"/>
              </a:spcAft>
              <a:defRPr/>
            </a:pPr>
            <a:endParaRPr lang="en-US" sz="1400">
              <a:solidFill>
                <a:prstClr val="white"/>
              </a:solidFill>
            </a:endParaRPr>
          </a:p>
        </p:txBody>
      </p:sp>
      <p:sp>
        <p:nvSpPr>
          <p:cNvPr id="44041" name="Content Placeholder 4">
            <a:extLst>
              <a:ext uri="{FF2B5EF4-FFF2-40B4-BE49-F238E27FC236}">
                <a16:creationId xmlns:a16="http://schemas.microsoft.com/office/drawing/2014/main" id="{FCF7F98C-8999-689A-C649-A0E8E1700F61}"/>
              </a:ext>
            </a:extLst>
          </p:cNvPr>
          <p:cNvSpPr>
            <a:spLocks noGrp="1"/>
          </p:cNvSpPr>
          <p:nvPr>
            <p:ph sz="half" idx="2"/>
          </p:nvPr>
        </p:nvSpPr>
        <p:spPr>
          <a:xfrm>
            <a:off x="6289675" y="2357438"/>
            <a:ext cx="2606675" cy="2085975"/>
          </a:xfrm>
        </p:spPr>
        <p:txBody>
          <a:bodyPr anchor="ctr"/>
          <a:lstStyle/>
          <a:p>
            <a:pPr eaLnBrk="1" hangingPunct="1"/>
            <a:r>
              <a:rPr lang="en-GB" altLang="en-US"/>
              <a:t>Pride </a:t>
            </a:r>
          </a:p>
          <a:p>
            <a:pPr eaLnBrk="1" hangingPunct="1"/>
            <a:r>
              <a:rPr lang="en-GB" altLang="en-US"/>
              <a:t>Amusement </a:t>
            </a:r>
          </a:p>
          <a:p>
            <a:pPr eaLnBrk="1" hangingPunct="1"/>
            <a:r>
              <a:rPr lang="en-GB" altLang="en-US"/>
              <a:t>Inspiration </a:t>
            </a:r>
          </a:p>
          <a:p>
            <a:pPr eaLnBrk="1" hangingPunct="1"/>
            <a:r>
              <a:rPr lang="en-GB" altLang="en-US"/>
              <a:t>Awe </a:t>
            </a:r>
          </a:p>
          <a:p>
            <a:pPr eaLnBrk="1" hangingPunct="1"/>
            <a:r>
              <a:rPr lang="en-GB" altLang="en-US"/>
              <a:t>Love </a:t>
            </a:r>
          </a:p>
          <a:p>
            <a:pPr eaLnBrk="1" hangingPunct="1"/>
            <a:endParaRPr lang="en-GB" altLang="en-US"/>
          </a:p>
        </p:txBody>
      </p:sp>
      <p:pic>
        <p:nvPicPr>
          <p:cNvPr id="3" name="Audio 2">
            <a:hlinkClick r:id="" action="ppaction://media"/>
            <a:extLst>
              <a:ext uri="{FF2B5EF4-FFF2-40B4-BE49-F238E27FC236}">
                <a16:creationId xmlns:a16="http://schemas.microsoft.com/office/drawing/2014/main" id="{852EDD0A-3A00-9600-3C59-CAA491C10C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31250" t="-108203" r="-231250" b="-108203"/>
          <a:stretch>
            <a:fillRect/>
          </a:stretch>
        </p:blipFill>
        <p:spPr>
          <a:xfrm>
            <a:off x="6858000" y="3857625"/>
            <a:ext cx="2286000" cy="1285875"/>
          </a:xfrm>
          <a:prstGeom prst="rect">
            <a:avLst/>
          </a:prstGeom>
        </p:spPr>
      </p:pic>
    </p:spTree>
  </p:cSld>
  <p:clrMapOvr>
    <a:masterClrMapping/>
  </p:clrMapOvr>
  <p:transition spd="slow" advTm="465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D90983AC-DEC8-34C7-DE45-943950DD951B}"/>
              </a:ext>
            </a:extLst>
          </p:cNvPr>
          <p:cNvSpPr txBox="1">
            <a:spLocks noChangeArrowheads="1"/>
          </p:cNvSpPr>
          <p:nvPr/>
        </p:nvSpPr>
        <p:spPr bwMode="auto">
          <a:xfrm>
            <a:off x="3005138" y="2571750"/>
            <a:ext cx="3094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defTabSz="6842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42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42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p:txBody>
      </p:sp>
      <p:sp>
        <p:nvSpPr>
          <p:cNvPr id="34819" name="Title 10">
            <a:extLst>
              <a:ext uri="{FF2B5EF4-FFF2-40B4-BE49-F238E27FC236}">
                <a16:creationId xmlns:a16="http://schemas.microsoft.com/office/drawing/2014/main" id="{8CFEA21E-D756-E5CB-8305-F2EBEE7A6EA1}"/>
              </a:ext>
            </a:extLst>
          </p:cNvPr>
          <p:cNvSpPr>
            <a:spLocks noGrp="1"/>
          </p:cNvSpPr>
          <p:nvPr>
            <p:ph type="title"/>
          </p:nvPr>
        </p:nvSpPr>
        <p:spPr>
          <a:solidFill>
            <a:schemeClr val="accent5"/>
          </a:solidFill>
        </p:spPr>
        <p:txBody>
          <a:bodyPr lIns="68576" rIns="68576" rtlCol="0">
            <a:normAutofit/>
          </a:bodyPr>
          <a:lstStyle/>
          <a:p>
            <a:pPr defTabSz="685766" eaLnBrk="1" fontAlgn="auto" hangingPunct="1">
              <a:spcAft>
                <a:spcPts val="0"/>
              </a:spcAft>
              <a:defRPr/>
            </a:pPr>
            <a:r>
              <a:rPr lang="en-GB" altLang="en-US" b="1">
                <a:solidFill>
                  <a:schemeClr val="bg1"/>
                </a:solidFill>
              </a:rPr>
              <a:t>The Resilience Prescription</a:t>
            </a:r>
            <a:br>
              <a:rPr lang="en-GB" altLang="en-US" b="1">
                <a:solidFill>
                  <a:schemeClr val="bg1"/>
                </a:solidFill>
              </a:rPr>
            </a:br>
            <a:r>
              <a:rPr lang="en-GB" altLang="en-US" b="1">
                <a:solidFill>
                  <a:schemeClr val="bg1"/>
                </a:solidFill>
              </a:rPr>
              <a:t>						</a:t>
            </a:r>
            <a:r>
              <a:rPr lang="en-GB" altLang="en-US" sz="1500" b="1">
                <a:solidFill>
                  <a:schemeClr val="bg1"/>
                </a:solidFill>
              </a:rPr>
              <a:t>Dennis S Charney (2007)</a:t>
            </a:r>
            <a:endParaRPr lang="en-GB" altLang="en-US" sz="1500" b="1" dirty="0">
              <a:solidFill>
                <a:schemeClr val="bg1"/>
              </a:solidFill>
            </a:endParaRPr>
          </a:p>
        </p:txBody>
      </p:sp>
      <p:sp>
        <p:nvSpPr>
          <p:cNvPr id="34820" name="Content Placeholder 11">
            <a:extLst>
              <a:ext uri="{FF2B5EF4-FFF2-40B4-BE49-F238E27FC236}">
                <a16:creationId xmlns:a16="http://schemas.microsoft.com/office/drawing/2014/main" id="{F1412F0A-8C1E-9A99-A679-1FB80680DA6C}"/>
              </a:ext>
            </a:extLst>
          </p:cNvPr>
          <p:cNvSpPr>
            <a:spLocks noGrp="1"/>
          </p:cNvSpPr>
          <p:nvPr>
            <p:ph sz="half" idx="1"/>
          </p:nvPr>
        </p:nvSpPr>
        <p:spPr>
          <a:xfrm>
            <a:off x="6286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Resilient role model</a:t>
            </a:r>
          </a:p>
          <a:p>
            <a:pPr marL="171442" indent="-171442" defTabSz="685766" eaLnBrk="1" fontAlgn="auto" hangingPunct="1">
              <a:spcAft>
                <a:spcPts val="450"/>
              </a:spcAft>
              <a:defRPr/>
            </a:pPr>
            <a:r>
              <a:rPr lang="en-GB" altLang="en-US" sz="2600" dirty="0">
                <a:solidFill>
                  <a:schemeClr val="accent1">
                    <a:lumMod val="40000"/>
                    <a:lumOff val="60000"/>
                  </a:schemeClr>
                </a:solidFill>
              </a:rPr>
              <a:t>Personal Moral compass - sense of purpose</a:t>
            </a:r>
          </a:p>
          <a:p>
            <a:pPr marL="171442" indent="-171442" defTabSz="685766" eaLnBrk="1" fontAlgn="auto" hangingPunct="1">
              <a:spcAft>
                <a:spcPts val="450"/>
              </a:spcAft>
              <a:defRPr/>
            </a:pPr>
            <a:r>
              <a:rPr lang="en-GB" altLang="en-US" sz="2600" dirty="0">
                <a:solidFill>
                  <a:schemeClr val="accent1">
                    <a:lumMod val="40000"/>
                    <a:lumOff val="60000"/>
                  </a:schemeClr>
                </a:solidFill>
              </a:rPr>
              <a:t>Signature strengths</a:t>
            </a:r>
          </a:p>
          <a:p>
            <a:pPr marL="171442" indent="-171442" defTabSz="685766" eaLnBrk="1" fontAlgn="auto" hangingPunct="1">
              <a:spcAft>
                <a:spcPts val="450"/>
              </a:spcAft>
              <a:defRPr/>
            </a:pPr>
            <a:r>
              <a:rPr lang="en-GB" altLang="en-US" sz="2600" dirty="0">
                <a:solidFill>
                  <a:schemeClr val="accent1">
                    <a:lumMod val="40000"/>
                    <a:lumOff val="60000"/>
                  </a:schemeClr>
                </a:solidFill>
              </a:rPr>
              <a:t>Positive attitudes and emotions</a:t>
            </a:r>
          </a:p>
        </p:txBody>
      </p:sp>
      <p:sp>
        <p:nvSpPr>
          <p:cNvPr id="3" name="Content Placeholder 2">
            <a:extLst>
              <a:ext uri="{FF2B5EF4-FFF2-40B4-BE49-F238E27FC236}">
                <a16:creationId xmlns:a16="http://schemas.microsoft.com/office/drawing/2014/main" id="{54BCC01D-39A2-6153-A412-3B6046F55C35}"/>
              </a:ext>
            </a:extLst>
          </p:cNvPr>
          <p:cNvSpPr>
            <a:spLocks noGrp="1"/>
          </p:cNvSpPr>
          <p:nvPr>
            <p:ph sz="half" idx="2"/>
          </p:nvPr>
        </p:nvSpPr>
        <p:spPr>
          <a:xfrm>
            <a:off x="46291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solidFill>
              </a:rPr>
              <a:t>Learning to re-frame</a:t>
            </a:r>
          </a:p>
          <a:p>
            <a:pPr marL="171442" indent="-171442" defTabSz="685766" eaLnBrk="1" fontAlgn="auto" hangingPunct="1">
              <a:spcAft>
                <a:spcPts val="450"/>
              </a:spcAft>
              <a:defRPr/>
            </a:pPr>
            <a:r>
              <a:rPr lang="en-GB" altLang="en-US" sz="2600" dirty="0">
                <a:solidFill>
                  <a:schemeClr val="accent1">
                    <a:lumMod val="40000"/>
                    <a:lumOff val="60000"/>
                  </a:schemeClr>
                </a:solidFill>
              </a:rPr>
              <a:t>Challenge and Mastery</a:t>
            </a:r>
          </a:p>
          <a:p>
            <a:pPr marL="171442" indent="-171442" defTabSz="685766" eaLnBrk="1" fontAlgn="auto" hangingPunct="1">
              <a:spcAft>
                <a:spcPts val="450"/>
              </a:spcAft>
              <a:defRPr/>
            </a:pPr>
            <a:r>
              <a:rPr lang="en-GB" altLang="en-US" sz="2600" dirty="0">
                <a:solidFill>
                  <a:schemeClr val="accent1">
                    <a:lumMod val="40000"/>
                    <a:lumOff val="60000"/>
                  </a:schemeClr>
                </a:solidFill>
              </a:rPr>
              <a:t>Physical Health</a:t>
            </a:r>
          </a:p>
          <a:p>
            <a:pPr marL="171442" indent="-171442" defTabSz="685766" eaLnBrk="1" fontAlgn="auto" hangingPunct="1">
              <a:spcAft>
                <a:spcPts val="450"/>
              </a:spcAft>
              <a:defRPr/>
            </a:pPr>
            <a:r>
              <a:rPr lang="en-GB" altLang="en-US" sz="2600" dirty="0">
                <a:solidFill>
                  <a:schemeClr val="accent1">
                    <a:lumMod val="40000"/>
                    <a:lumOff val="60000"/>
                  </a:schemeClr>
                </a:solidFill>
              </a:rPr>
              <a:t>Supportive social networks</a:t>
            </a:r>
          </a:p>
        </p:txBody>
      </p:sp>
      <p:pic>
        <p:nvPicPr>
          <p:cNvPr id="4" name="Audio 3">
            <a:hlinkClick r:id="" action="ppaction://media"/>
            <a:extLst>
              <a:ext uri="{FF2B5EF4-FFF2-40B4-BE49-F238E27FC236}">
                <a16:creationId xmlns:a16="http://schemas.microsoft.com/office/drawing/2014/main" id="{3D4C1EDF-D9B0-0847-887A-EC6BAAF4E24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spTree>
  </p:cSld>
  <p:clrMapOvr>
    <a:masterClrMapping/>
  </p:clrMapOvr>
  <p:transition spd="slow" advTm="5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D7B1EC-D23B-D369-CE6C-86F5B971A1D4}"/>
              </a:ext>
            </a:extLst>
          </p:cNvPr>
          <p:cNvSpPr>
            <a:spLocks noGrp="1" noRot="1" noChangeAspect="1" noMove="1" noResize="1" noEditPoints="1" noAdjustHandles="1" noChangeArrowheads="1" noChangeShapeType="1" noTextEdit="1"/>
          </p:cNvSpPr>
          <p:nvPr/>
        </p:nvSpPr>
        <p:spPr>
          <a:xfrm>
            <a:off x="1588" y="0"/>
            <a:ext cx="9140825"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49" eaLnBrk="1" fontAlgn="auto" hangingPunct="1">
              <a:spcBef>
                <a:spcPts val="0"/>
              </a:spcBef>
              <a:spcAft>
                <a:spcPts val="0"/>
              </a:spcAft>
              <a:defRPr/>
            </a:pPr>
            <a:endParaRPr lang="en-US" sz="1400">
              <a:solidFill>
                <a:prstClr val="white"/>
              </a:solidFill>
            </a:endParaRPr>
          </a:p>
        </p:txBody>
      </p:sp>
      <p:pic>
        <p:nvPicPr>
          <p:cNvPr id="47107" name="Picture 3">
            <a:extLst>
              <a:ext uri="{FF2B5EF4-FFF2-40B4-BE49-F238E27FC236}">
                <a16:creationId xmlns:a16="http://schemas.microsoft.com/office/drawing/2014/main" id="{603EE9B5-EC7D-F397-41E3-2394E117DE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1557338"/>
            <a:ext cx="3195637"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Shape 15">
            <a:extLst>
              <a:ext uri="{FF2B5EF4-FFF2-40B4-BE49-F238E27FC236}">
                <a16:creationId xmlns:a16="http://schemas.microsoft.com/office/drawing/2014/main" id="{A558129C-F51C-DBCE-D1AC-AA5D5A4BD847}"/>
              </a:ext>
            </a:extLst>
          </p:cNvPr>
          <p:cNvSpPr>
            <a:spLocks noGrp="1" noRot="1" noChangeAspect="1" noMove="1" noResize="1" noEditPoints="1" noAdjustHandles="1" noChangeArrowheads="1" noChangeShapeType="1" noTextEdit="1"/>
          </p:cNvSpPr>
          <p:nvPr/>
        </p:nvSpPr>
        <p:spPr>
          <a:xfrm flipV="1">
            <a:off x="0" y="0"/>
            <a:ext cx="5654675" cy="51435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49" eaLnBrk="1" fontAlgn="auto" hangingPunct="1">
              <a:spcBef>
                <a:spcPts val="0"/>
              </a:spcBef>
              <a:spcAft>
                <a:spcPts val="0"/>
              </a:spcAft>
              <a:defRPr/>
            </a:pPr>
            <a:endParaRPr lang="en-US" sz="1400">
              <a:solidFill>
                <a:prstClr val="white"/>
              </a:solidFill>
            </a:endParaRPr>
          </a:p>
        </p:txBody>
      </p:sp>
      <p:sp>
        <p:nvSpPr>
          <p:cNvPr id="18" name="Freeform: Shape 17">
            <a:extLst>
              <a:ext uri="{FF2B5EF4-FFF2-40B4-BE49-F238E27FC236}">
                <a16:creationId xmlns:a16="http://schemas.microsoft.com/office/drawing/2014/main" id="{3E3E016D-1C98-9D2B-E109-0F9A4041A91F}"/>
              </a:ext>
            </a:extLst>
          </p:cNvPr>
          <p:cNvSpPr>
            <a:spLocks noGrp="1" noRot="1" noChangeAspect="1" noMove="1" noResize="1" noEditPoints="1" noAdjustHandles="1" noChangeArrowheads="1" noChangeShapeType="1" noTextEdit="1"/>
          </p:cNvSpPr>
          <p:nvPr/>
        </p:nvSpPr>
        <p:spPr>
          <a:xfrm flipV="1">
            <a:off x="0" y="0"/>
            <a:ext cx="5319713" cy="51435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749" eaLnBrk="1" fontAlgn="auto" hangingPunct="1">
              <a:spcBef>
                <a:spcPts val="0"/>
              </a:spcBef>
              <a:spcAft>
                <a:spcPts val="0"/>
              </a:spcAft>
              <a:defRPr/>
            </a:pPr>
            <a:endParaRPr lang="en-US" sz="1400">
              <a:solidFill>
                <a:prstClr val="white"/>
              </a:solidFill>
            </a:endParaRPr>
          </a:p>
        </p:txBody>
      </p:sp>
      <p:sp>
        <p:nvSpPr>
          <p:cNvPr id="47110" name="Title 1">
            <a:extLst>
              <a:ext uri="{FF2B5EF4-FFF2-40B4-BE49-F238E27FC236}">
                <a16:creationId xmlns:a16="http://schemas.microsoft.com/office/drawing/2014/main" id="{79087207-BAF0-BA28-3C6C-67204420138C}"/>
              </a:ext>
            </a:extLst>
          </p:cNvPr>
          <p:cNvSpPr>
            <a:spLocks noGrp="1"/>
          </p:cNvSpPr>
          <p:nvPr>
            <p:ph type="title"/>
          </p:nvPr>
        </p:nvSpPr>
        <p:spPr>
          <a:xfrm>
            <a:off x="306388" y="274638"/>
            <a:ext cx="4148137" cy="993775"/>
          </a:xfrm>
        </p:spPr>
        <p:txBody>
          <a:bodyPr/>
          <a:lstStyle/>
          <a:p>
            <a:pPr eaLnBrk="1" hangingPunct="1"/>
            <a:r>
              <a:rPr lang="en-GB" altLang="en-US" b="1"/>
              <a:t>Reframing </a:t>
            </a:r>
          </a:p>
        </p:txBody>
      </p:sp>
      <p:sp>
        <p:nvSpPr>
          <p:cNvPr id="3" name="Content Placeholder 2">
            <a:extLst>
              <a:ext uri="{FF2B5EF4-FFF2-40B4-BE49-F238E27FC236}">
                <a16:creationId xmlns:a16="http://schemas.microsoft.com/office/drawing/2014/main" id="{FCAB4A7D-C144-F740-B19F-CB4D060B656A}"/>
              </a:ext>
            </a:extLst>
          </p:cNvPr>
          <p:cNvSpPr>
            <a:spLocks noGrp="1"/>
          </p:cNvSpPr>
          <p:nvPr>
            <p:ph idx="1"/>
          </p:nvPr>
        </p:nvSpPr>
        <p:spPr>
          <a:xfrm>
            <a:off x="293688" y="1368425"/>
            <a:ext cx="3430587" cy="3368675"/>
          </a:xfrm>
        </p:spPr>
        <p:txBody>
          <a:bodyPr rtlCol="0">
            <a:normAutofit/>
          </a:bodyPr>
          <a:lstStyle/>
          <a:p>
            <a:pPr marL="0" indent="0" defTabSz="685766" eaLnBrk="1" fontAlgn="auto" hangingPunct="1">
              <a:spcAft>
                <a:spcPts val="0"/>
              </a:spcAft>
              <a:buFont typeface="Arial" charset="0"/>
              <a:buNone/>
              <a:defRPr/>
            </a:pPr>
            <a:r>
              <a:rPr lang="en-GB" sz="1500" dirty="0"/>
              <a:t>“It’s snowing still”, said Eeyore gloomily. </a:t>
            </a:r>
          </a:p>
          <a:p>
            <a:pPr marL="0" indent="0" defTabSz="685766" eaLnBrk="1" fontAlgn="auto" hangingPunct="1">
              <a:spcAft>
                <a:spcPts val="0"/>
              </a:spcAft>
              <a:buFont typeface="Arial" charset="0"/>
              <a:buNone/>
              <a:defRPr/>
            </a:pPr>
            <a:r>
              <a:rPr lang="en-GB" sz="1500" dirty="0"/>
              <a:t>“So it is.” </a:t>
            </a:r>
          </a:p>
          <a:p>
            <a:pPr marL="0" indent="0" defTabSz="685766" eaLnBrk="1" fontAlgn="auto" hangingPunct="1">
              <a:spcAft>
                <a:spcPts val="0"/>
              </a:spcAft>
              <a:buFont typeface="Arial" charset="0"/>
              <a:buNone/>
              <a:defRPr/>
            </a:pPr>
            <a:r>
              <a:rPr lang="en-GB" sz="1500" dirty="0"/>
              <a:t>“And freezing.” </a:t>
            </a:r>
          </a:p>
          <a:p>
            <a:pPr marL="0" indent="0" defTabSz="685766" eaLnBrk="1" fontAlgn="auto" hangingPunct="1">
              <a:spcAft>
                <a:spcPts val="0"/>
              </a:spcAft>
              <a:buFont typeface="Arial" charset="0"/>
              <a:buNone/>
              <a:defRPr/>
            </a:pPr>
            <a:r>
              <a:rPr lang="en-GB" sz="1500" dirty="0"/>
              <a:t>“Is it?” </a:t>
            </a:r>
          </a:p>
          <a:p>
            <a:pPr marL="0" indent="0" defTabSz="685766" eaLnBrk="1" fontAlgn="auto" hangingPunct="1">
              <a:spcAft>
                <a:spcPts val="0"/>
              </a:spcAft>
              <a:buFont typeface="Arial" charset="0"/>
              <a:buNone/>
              <a:defRPr/>
            </a:pPr>
            <a:r>
              <a:rPr lang="en-GB" sz="1500" dirty="0"/>
              <a:t>“Yes,” said Eeyore. “However,” he said </a:t>
            </a:r>
          </a:p>
          <a:p>
            <a:pPr marL="0" indent="0" defTabSz="685766" eaLnBrk="1" fontAlgn="auto" hangingPunct="1">
              <a:spcAft>
                <a:spcPts val="0"/>
              </a:spcAft>
              <a:buFont typeface="Arial" charset="0"/>
              <a:buNone/>
              <a:defRPr/>
            </a:pPr>
            <a:r>
              <a:rPr lang="en-GB" sz="1500" dirty="0"/>
              <a:t>brightening up a little, </a:t>
            </a:r>
          </a:p>
          <a:p>
            <a:pPr marL="0" indent="0" defTabSz="685766" eaLnBrk="1" fontAlgn="auto" hangingPunct="1">
              <a:spcAft>
                <a:spcPts val="0"/>
              </a:spcAft>
              <a:buFont typeface="Arial" charset="0"/>
              <a:buNone/>
              <a:defRPr/>
            </a:pPr>
            <a:r>
              <a:rPr lang="en-GB" sz="1500" dirty="0"/>
              <a:t>“We haven’t had an earthquake lately.” </a:t>
            </a:r>
          </a:p>
          <a:p>
            <a:pPr marL="171442" indent="-171442" defTabSz="685766" eaLnBrk="1" fontAlgn="auto" hangingPunct="1">
              <a:spcAft>
                <a:spcPts val="0"/>
              </a:spcAft>
              <a:defRPr/>
            </a:pPr>
            <a:endParaRPr lang="en-GB" sz="1500" dirty="0"/>
          </a:p>
          <a:p>
            <a:pPr marL="171442" indent="-171442" defTabSz="685766" eaLnBrk="1" fontAlgn="auto" hangingPunct="1">
              <a:spcAft>
                <a:spcPts val="0"/>
              </a:spcAft>
              <a:defRPr/>
            </a:pPr>
            <a:endParaRPr lang="en-GB" sz="1500" dirty="0"/>
          </a:p>
          <a:p>
            <a:pPr marL="171442" indent="-171442" defTabSz="685766" eaLnBrk="1" fontAlgn="auto" hangingPunct="1">
              <a:spcAft>
                <a:spcPts val="0"/>
              </a:spcAft>
              <a:defRPr/>
            </a:pPr>
            <a:r>
              <a:rPr lang="en-GB" sz="1500" dirty="0"/>
              <a:t>AA Milne Winnie The Pooh </a:t>
            </a:r>
          </a:p>
        </p:txBody>
      </p:sp>
      <p:pic>
        <p:nvPicPr>
          <p:cNvPr id="4" name="Audio 3">
            <a:hlinkClick r:id="" action="ppaction://media"/>
            <a:extLst>
              <a:ext uri="{FF2B5EF4-FFF2-40B4-BE49-F238E27FC236}">
                <a16:creationId xmlns:a16="http://schemas.microsoft.com/office/drawing/2014/main" id="{F01A7D5B-A2D0-A58C-FAFF-D8B17440E90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spTree>
  </p:cSld>
  <p:clrMapOvr>
    <a:overrideClrMapping bg1="dk1" tx1="lt1" bg2="dk2" tx2="lt2" accent1="accent1" accent2="accent2" accent3="accent3" accent4="accent4" accent5="accent5" accent6="accent6" hlink="hlink" folHlink="folHlink"/>
  </p:clrMapOvr>
  <p:transition spd="slow" advTm="29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8B1605AE-8941-9ACD-57F6-FAA87B97E53E}"/>
              </a:ext>
            </a:extLst>
          </p:cNvPr>
          <p:cNvSpPr txBox="1">
            <a:spLocks noChangeArrowheads="1"/>
          </p:cNvSpPr>
          <p:nvPr/>
        </p:nvSpPr>
        <p:spPr bwMode="auto">
          <a:xfrm>
            <a:off x="3005138" y="2571750"/>
            <a:ext cx="3094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defTabSz="6842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42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42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p:txBody>
      </p:sp>
      <p:sp>
        <p:nvSpPr>
          <p:cNvPr id="34819" name="Title 10">
            <a:extLst>
              <a:ext uri="{FF2B5EF4-FFF2-40B4-BE49-F238E27FC236}">
                <a16:creationId xmlns:a16="http://schemas.microsoft.com/office/drawing/2014/main" id="{EBA3F112-7409-636F-DEB1-49AB58C2D838}"/>
              </a:ext>
            </a:extLst>
          </p:cNvPr>
          <p:cNvSpPr>
            <a:spLocks noGrp="1"/>
          </p:cNvSpPr>
          <p:nvPr>
            <p:ph type="title"/>
          </p:nvPr>
        </p:nvSpPr>
        <p:spPr>
          <a:solidFill>
            <a:schemeClr val="accent5"/>
          </a:solidFill>
        </p:spPr>
        <p:txBody>
          <a:bodyPr lIns="68576" rIns="68576" rtlCol="0">
            <a:normAutofit/>
          </a:bodyPr>
          <a:lstStyle/>
          <a:p>
            <a:pPr defTabSz="685766" eaLnBrk="1" fontAlgn="auto" hangingPunct="1">
              <a:spcAft>
                <a:spcPts val="0"/>
              </a:spcAft>
              <a:defRPr/>
            </a:pPr>
            <a:r>
              <a:rPr lang="en-GB" altLang="en-US" b="1">
                <a:solidFill>
                  <a:schemeClr val="bg1"/>
                </a:solidFill>
              </a:rPr>
              <a:t>The Resilience Prescription</a:t>
            </a:r>
            <a:br>
              <a:rPr lang="en-GB" altLang="en-US" b="1">
                <a:solidFill>
                  <a:schemeClr val="bg1"/>
                </a:solidFill>
              </a:rPr>
            </a:br>
            <a:r>
              <a:rPr lang="en-GB" altLang="en-US" b="1">
                <a:solidFill>
                  <a:schemeClr val="bg1"/>
                </a:solidFill>
              </a:rPr>
              <a:t>						</a:t>
            </a:r>
            <a:r>
              <a:rPr lang="en-GB" altLang="en-US" sz="1500" b="1">
                <a:solidFill>
                  <a:schemeClr val="bg1"/>
                </a:solidFill>
              </a:rPr>
              <a:t>Dennis S Charney (2007)</a:t>
            </a:r>
            <a:endParaRPr lang="en-GB" altLang="en-US" sz="1500" b="1" dirty="0">
              <a:solidFill>
                <a:schemeClr val="bg1"/>
              </a:solidFill>
            </a:endParaRPr>
          </a:p>
        </p:txBody>
      </p:sp>
      <p:sp>
        <p:nvSpPr>
          <p:cNvPr id="34820" name="Content Placeholder 11">
            <a:extLst>
              <a:ext uri="{FF2B5EF4-FFF2-40B4-BE49-F238E27FC236}">
                <a16:creationId xmlns:a16="http://schemas.microsoft.com/office/drawing/2014/main" id="{5BBD4801-D52D-125B-A576-EA1613DAA7B6}"/>
              </a:ext>
            </a:extLst>
          </p:cNvPr>
          <p:cNvSpPr>
            <a:spLocks noGrp="1"/>
          </p:cNvSpPr>
          <p:nvPr>
            <p:ph sz="half" idx="1"/>
          </p:nvPr>
        </p:nvSpPr>
        <p:spPr>
          <a:xfrm>
            <a:off x="6286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Resilient role model</a:t>
            </a:r>
          </a:p>
          <a:p>
            <a:pPr marL="171442" indent="-171442" defTabSz="685766" eaLnBrk="1" fontAlgn="auto" hangingPunct="1">
              <a:spcAft>
                <a:spcPts val="450"/>
              </a:spcAft>
              <a:defRPr/>
            </a:pPr>
            <a:r>
              <a:rPr lang="en-GB" altLang="en-US" sz="2600" dirty="0">
                <a:solidFill>
                  <a:schemeClr val="accent1">
                    <a:lumMod val="40000"/>
                    <a:lumOff val="60000"/>
                  </a:schemeClr>
                </a:solidFill>
              </a:rPr>
              <a:t>Personal Moral compass - sense of purpose</a:t>
            </a:r>
          </a:p>
          <a:p>
            <a:pPr marL="171442" indent="-171442" defTabSz="685766" eaLnBrk="1" fontAlgn="auto" hangingPunct="1">
              <a:spcAft>
                <a:spcPts val="450"/>
              </a:spcAft>
              <a:defRPr/>
            </a:pPr>
            <a:r>
              <a:rPr lang="en-GB" altLang="en-US" sz="2600" dirty="0">
                <a:solidFill>
                  <a:schemeClr val="accent1">
                    <a:lumMod val="40000"/>
                    <a:lumOff val="60000"/>
                  </a:schemeClr>
                </a:solidFill>
              </a:rPr>
              <a:t>Signature strengths</a:t>
            </a:r>
          </a:p>
          <a:p>
            <a:pPr marL="171442" indent="-171442" defTabSz="685766" eaLnBrk="1" fontAlgn="auto" hangingPunct="1">
              <a:spcAft>
                <a:spcPts val="450"/>
              </a:spcAft>
              <a:defRPr/>
            </a:pPr>
            <a:r>
              <a:rPr lang="en-GB" altLang="en-US" sz="2600" dirty="0">
                <a:solidFill>
                  <a:schemeClr val="accent1">
                    <a:lumMod val="40000"/>
                    <a:lumOff val="60000"/>
                  </a:schemeClr>
                </a:solidFill>
              </a:rPr>
              <a:t>Positive attitudes and emotions</a:t>
            </a:r>
          </a:p>
        </p:txBody>
      </p:sp>
      <p:sp>
        <p:nvSpPr>
          <p:cNvPr id="3" name="Content Placeholder 2">
            <a:extLst>
              <a:ext uri="{FF2B5EF4-FFF2-40B4-BE49-F238E27FC236}">
                <a16:creationId xmlns:a16="http://schemas.microsoft.com/office/drawing/2014/main" id="{AFD50E90-9E7C-D612-72CE-E494A7B42F68}"/>
              </a:ext>
            </a:extLst>
          </p:cNvPr>
          <p:cNvSpPr>
            <a:spLocks noGrp="1"/>
          </p:cNvSpPr>
          <p:nvPr>
            <p:ph sz="half" idx="2"/>
          </p:nvPr>
        </p:nvSpPr>
        <p:spPr>
          <a:xfrm>
            <a:off x="46291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Learning to re-frame</a:t>
            </a:r>
          </a:p>
          <a:p>
            <a:pPr marL="171442" indent="-171442" defTabSz="685766" eaLnBrk="1" fontAlgn="auto" hangingPunct="1">
              <a:spcAft>
                <a:spcPts val="450"/>
              </a:spcAft>
              <a:defRPr/>
            </a:pPr>
            <a:r>
              <a:rPr lang="en-GB" altLang="en-US" sz="2600" dirty="0">
                <a:solidFill>
                  <a:schemeClr val="accent1"/>
                </a:solidFill>
              </a:rPr>
              <a:t>Challenge and Mastery</a:t>
            </a:r>
          </a:p>
          <a:p>
            <a:pPr marL="171442" indent="-171442" defTabSz="685766" eaLnBrk="1" fontAlgn="auto" hangingPunct="1">
              <a:spcAft>
                <a:spcPts val="450"/>
              </a:spcAft>
              <a:defRPr/>
            </a:pPr>
            <a:r>
              <a:rPr lang="en-GB" altLang="en-US" sz="2600" dirty="0">
                <a:solidFill>
                  <a:schemeClr val="accent1">
                    <a:lumMod val="40000"/>
                    <a:lumOff val="60000"/>
                  </a:schemeClr>
                </a:solidFill>
              </a:rPr>
              <a:t>Physical Health</a:t>
            </a:r>
          </a:p>
          <a:p>
            <a:pPr marL="171442" indent="-171442" defTabSz="685766" eaLnBrk="1" fontAlgn="auto" hangingPunct="1">
              <a:spcAft>
                <a:spcPts val="450"/>
              </a:spcAft>
              <a:defRPr/>
            </a:pPr>
            <a:r>
              <a:rPr lang="en-GB" altLang="en-US" sz="2600" dirty="0">
                <a:solidFill>
                  <a:schemeClr val="accent1">
                    <a:lumMod val="40000"/>
                    <a:lumOff val="60000"/>
                  </a:schemeClr>
                </a:solidFill>
              </a:rPr>
              <a:t>Supportive social networks</a:t>
            </a:r>
          </a:p>
        </p:txBody>
      </p:sp>
      <p:pic>
        <p:nvPicPr>
          <p:cNvPr id="4" name="Audio 3">
            <a:hlinkClick r:id="" action="ppaction://media"/>
            <a:extLst>
              <a:ext uri="{FF2B5EF4-FFF2-40B4-BE49-F238E27FC236}">
                <a16:creationId xmlns:a16="http://schemas.microsoft.com/office/drawing/2014/main" id="{8C5D567C-B622-CBBA-8A00-AA871E7324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spTree>
  </p:cSld>
  <p:clrMapOvr>
    <a:masterClrMapping/>
  </p:clrMapOvr>
  <p:transition spd="slow" advTm="484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1C9E616B-1F49-ECBA-9E92-B1973E2C6B22}"/>
              </a:ext>
            </a:extLst>
          </p:cNvPr>
          <p:cNvSpPr>
            <a:spLocks noGrp="1"/>
          </p:cNvSpPr>
          <p:nvPr>
            <p:ph type="title"/>
          </p:nvPr>
        </p:nvSpPr>
        <p:spPr>
          <a:xfrm>
            <a:off x="630238" y="342900"/>
            <a:ext cx="2949575" cy="1200150"/>
          </a:xfrm>
        </p:spPr>
        <p:txBody>
          <a:bodyPr/>
          <a:lstStyle/>
          <a:p>
            <a:pPr eaLnBrk="1" hangingPunct="1"/>
            <a:r>
              <a:rPr lang="en-GB" altLang="en-US" b="1"/>
              <a:t>Challenge &amp; Mastery</a:t>
            </a:r>
            <a:endParaRPr lang="en-GB" altLang="en-US"/>
          </a:p>
        </p:txBody>
      </p:sp>
      <p:graphicFrame>
        <p:nvGraphicFramePr>
          <p:cNvPr id="5" name="Content Placeholder 4">
            <a:extLst>
              <a:ext uri="{FF2B5EF4-FFF2-40B4-BE49-F238E27FC236}">
                <a16:creationId xmlns:a16="http://schemas.microsoft.com/office/drawing/2014/main" id="{8A0BFEC0-00D9-97A6-FEAF-928B0DB862CC}"/>
              </a:ext>
            </a:extLst>
          </p:cNvPr>
          <p:cNvGraphicFramePr>
            <a:graphicFrameLocks noGrp="1"/>
          </p:cNvGraphicFramePr>
          <p:nvPr>
            <p:ph idx="1"/>
          </p:nvPr>
        </p:nvGraphicFramePr>
        <p:xfrm>
          <a:off x="3887391" y="740572"/>
          <a:ext cx="4629150" cy="3655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0180" name="Text Placeholder 3">
            <a:extLst>
              <a:ext uri="{FF2B5EF4-FFF2-40B4-BE49-F238E27FC236}">
                <a16:creationId xmlns:a16="http://schemas.microsoft.com/office/drawing/2014/main" id="{865B3425-3269-4F97-FE01-DA393FAB34FC}"/>
              </a:ext>
            </a:extLst>
          </p:cNvPr>
          <p:cNvSpPr>
            <a:spLocks noGrp="1"/>
          </p:cNvSpPr>
          <p:nvPr>
            <p:ph type="body" sz="half" idx="2"/>
          </p:nvPr>
        </p:nvSpPr>
        <p:spPr>
          <a:xfrm>
            <a:off x="630238" y="1543050"/>
            <a:ext cx="2949575" cy="2859088"/>
          </a:xfrm>
        </p:spPr>
        <p:txBody>
          <a:bodyPr/>
          <a:lstStyle/>
          <a:p>
            <a:pPr eaLnBrk="1" hangingPunct="1"/>
            <a:r>
              <a:rPr lang="en-GB" altLang="en-US"/>
              <a:t>There is a fine line between positive challenge and negative pressure</a:t>
            </a:r>
          </a:p>
        </p:txBody>
      </p:sp>
      <p:pic>
        <p:nvPicPr>
          <p:cNvPr id="3" name="Audio 2">
            <a:hlinkClick r:id="" action="ppaction://media"/>
            <a:extLst>
              <a:ext uri="{FF2B5EF4-FFF2-40B4-BE49-F238E27FC236}">
                <a16:creationId xmlns:a16="http://schemas.microsoft.com/office/drawing/2014/main" id="{AC211DD3-28E1-AE5E-43CB-17216D56098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31250" t="-108203" r="-231250" b="-108203"/>
          <a:stretch>
            <a:fillRect/>
          </a:stretch>
        </p:blipFill>
        <p:spPr>
          <a:xfrm>
            <a:off x="6858000" y="3857625"/>
            <a:ext cx="2286000" cy="1285875"/>
          </a:xfrm>
          <a:prstGeom prst="rect">
            <a:avLst/>
          </a:prstGeom>
        </p:spPr>
      </p:pic>
    </p:spTree>
  </p:cSld>
  <p:clrMapOvr>
    <a:masterClrMapping/>
  </p:clrMapOvr>
  <p:transition spd="slow" advTm="25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735B4060-AE69-EC7C-00B2-9F6695661BB9}"/>
              </a:ext>
            </a:extLst>
          </p:cNvPr>
          <p:cNvSpPr>
            <a:spLocks noGrp="1"/>
          </p:cNvSpPr>
          <p:nvPr>
            <p:ph type="title"/>
          </p:nvPr>
        </p:nvSpPr>
        <p:spPr>
          <a:xfrm>
            <a:off x="630238" y="342900"/>
            <a:ext cx="2949575" cy="1200150"/>
          </a:xfrm>
        </p:spPr>
        <p:txBody>
          <a:bodyPr/>
          <a:lstStyle/>
          <a:p>
            <a:pPr eaLnBrk="1" hangingPunct="1"/>
            <a:r>
              <a:rPr lang="en-GB" altLang="en-US" b="1"/>
              <a:t>Challenge &amp; Mastery</a:t>
            </a:r>
            <a:endParaRPr lang="en-GB" altLang="en-US"/>
          </a:p>
        </p:txBody>
      </p:sp>
      <p:graphicFrame>
        <p:nvGraphicFramePr>
          <p:cNvPr id="5" name="Content Placeholder 4">
            <a:extLst>
              <a:ext uri="{FF2B5EF4-FFF2-40B4-BE49-F238E27FC236}">
                <a16:creationId xmlns:a16="http://schemas.microsoft.com/office/drawing/2014/main" id="{4ADA732E-8E3C-F082-C58F-E1A63E75D7E8}"/>
              </a:ext>
            </a:extLst>
          </p:cNvPr>
          <p:cNvGraphicFramePr>
            <a:graphicFrameLocks noGrp="1"/>
          </p:cNvGraphicFramePr>
          <p:nvPr>
            <p:ph idx="1"/>
          </p:nvPr>
        </p:nvGraphicFramePr>
        <p:xfrm>
          <a:off x="3887391" y="740572"/>
          <a:ext cx="4629150" cy="3655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1204" name="Text Placeholder 3">
            <a:extLst>
              <a:ext uri="{FF2B5EF4-FFF2-40B4-BE49-F238E27FC236}">
                <a16:creationId xmlns:a16="http://schemas.microsoft.com/office/drawing/2014/main" id="{F332C895-0A91-C85F-5600-0E53969FDDB1}"/>
              </a:ext>
            </a:extLst>
          </p:cNvPr>
          <p:cNvSpPr>
            <a:spLocks noGrp="1"/>
          </p:cNvSpPr>
          <p:nvPr>
            <p:ph type="body" sz="half" idx="2"/>
          </p:nvPr>
        </p:nvSpPr>
        <p:spPr>
          <a:xfrm>
            <a:off x="630238" y="1543050"/>
            <a:ext cx="2949575" cy="2859088"/>
          </a:xfrm>
        </p:spPr>
        <p:txBody>
          <a:bodyPr/>
          <a:lstStyle/>
          <a:p>
            <a:pPr eaLnBrk="1" hangingPunct="1"/>
            <a:r>
              <a:rPr lang="en-GB" altLang="en-US"/>
              <a:t>There is a fine line between positive challenge and negative pressure</a:t>
            </a:r>
          </a:p>
        </p:txBody>
      </p:sp>
      <p:pic>
        <p:nvPicPr>
          <p:cNvPr id="3" name="Audio 2">
            <a:hlinkClick r:id="" action="ppaction://media"/>
            <a:extLst>
              <a:ext uri="{FF2B5EF4-FFF2-40B4-BE49-F238E27FC236}">
                <a16:creationId xmlns:a16="http://schemas.microsoft.com/office/drawing/2014/main" id="{70FCD74A-A7A9-2EF8-AE04-19EA24A324D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31250" t="-108203" r="-231250" b="-108203"/>
          <a:stretch>
            <a:fillRect/>
          </a:stretch>
        </p:blipFill>
        <p:spPr>
          <a:xfrm>
            <a:off x="6858000" y="3857625"/>
            <a:ext cx="2286000" cy="1285875"/>
          </a:xfrm>
          <a:prstGeom prst="rect">
            <a:avLst/>
          </a:prstGeom>
        </p:spPr>
      </p:pic>
    </p:spTree>
  </p:cSld>
  <p:clrMapOvr>
    <a:masterClrMapping/>
  </p:clrMapOvr>
  <p:transition spd="slow" advTm="262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D70361A8-F7A0-2AB1-3213-88ABBE97A35F}"/>
              </a:ext>
            </a:extLst>
          </p:cNvPr>
          <p:cNvSpPr>
            <a:spLocks noGrp="1" noRot="1" noChangeAspect="1" noMove="1" noResize="1" noEditPoints="1" noAdjustHandles="1" noChangeArrowheads="1" noChangeShapeType="1" noTextEdit="1"/>
          </p:cNvSpPr>
          <p:nvPr/>
        </p:nvSpPr>
        <p:spPr>
          <a:xfrm>
            <a:off x="363538" y="352425"/>
            <a:ext cx="3284537" cy="4419600"/>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342875" eaLnBrk="1" fontAlgn="auto" hangingPunct="1">
              <a:spcBef>
                <a:spcPts val="0"/>
              </a:spcBef>
              <a:spcAft>
                <a:spcPts val="0"/>
              </a:spcAft>
              <a:defRPr/>
            </a:pPr>
            <a:endParaRPr lang="en-US" sz="1400">
              <a:solidFill>
                <a:prstClr val="white"/>
              </a:solidFill>
            </a:endParaRPr>
          </a:p>
        </p:txBody>
      </p:sp>
      <p:sp>
        <p:nvSpPr>
          <p:cNvPr id="52227" name="Rectangle 2">
            <a:extLst>
              <a:ext uri="{FF2B5EF4-FFF2-40B4-BE49-F238E27FC236}">
                <a16:creationId xmlns:a16="http://schemas.microsoft.com/office/drawing/2014/main" id="{45FCCA2A-0925-1C20-BF08-9AFF961084C6}"/>
              </a:ext>
            </a:extLst>
          </p:cNvPr>
          <p:cNvSpPr>
            <a:spLocks noGrp="1"/>
          </p:cNvSpPr>
          <p:nvPr>
            <p:ph type="title" idx="4294967295"/>
          </p:nvPr>
        </p:nvSpPr>
        <p:spPr>
          <a:xfrm>
            <a:off x="647700" y="758825"/>
            <a:ext cx="2562225" cy="3597275"/>
          </a:xfrm>
        </p:spPr>
        <p:txBody>
          <a:bodyPr lIns="68576" rIns="68576"/>
          <a:lstStyle/>
          <a:p>
            <a:pPr eaLnBrk="1" hangingPunct="1"/>
            <a:r>
              <a:rPr lang="en-US" altLang="en-US" b="1">
                <a:solidFill>
                  <a:srgbClr val="FFFFFF"/>
                </a:solidFill>
              </a:rPr>
              <a:t>Outcomes of Challenge &amp; Mastery</a:t>
            </a:r>
          </a:p>
        </p:txBody>
      </p:sp>
      <p:graphicFrame>
        <p:nvGraphicFramePr>
          <p:cNvPr id="55301" name="Rectangle 3">
            <a:extLst>
              <a:ext uri="{FF2B5EF4-FFF2-40B4-BE49-F238E27FC236}">
                <a16:creationId xmlns:a16="http://schemas.microsoft.com/office/drawing/2014/main" id="{8FF883F8-3191-EDE0-9B23-C4D6304811FE}"/>
              </a:ext>
            </a:extLst>
          </p:cNvPr>
          <p:cNvGraphicFramePr/>
          <p:nvPr/>
        </p:nvGraphicFramePr>
        <p:xfrm>
          <a:off x="3895727" y="353194"/>
          <a:ext cx="4885203" cy="44140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88B5D5AA-F6F8-1056-8774-507C1DE814D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31250" t="-108203" r="-231250" b="-108203"/>
          <a:stretch>
            <a:fillRect/>
          </a:stretch>
        </p:blipFill>
        <p:spPr>
          <a:xfrm>
            <a:off x="6858000" y="3857625"/>
            <a:ext cx="2286000" cy="1285875"/>
          </a:xfrm>
          <a:prstGeom prst="rect">
            <a:avLst/>
          </a:prstGeom>
        </p:spPr>
      </p:pic>
    </p:spTree>
  </p:cSld>
  <p:clrMapOvr>
    <a:masterClrMapping/>
  </p:clrMapOvr>
  <p:transition spd="slow" advTm="381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532E5652-548A-C2A2-A47D-880CB3EDA0C6}"/>
              </a:ext>
            </a:extLst>
          </p:cNvPr>
          <p:cNvSpPr txBox="1">
            <a:spLocks noChangeArrowheads="1"/>
          </p:cNvSpPr>
          <p:nvPr/>
        </p:nvSpPr>
        <p:spPr bwMode="auto">
          <a:xfrm>
            <a:off x="3005138" y="2571750"/>
            <a:ext cx="3094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defTabSz="6842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42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42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0" marR="0" lvl="0" indent="0" algn="ctr" defTabSz="684213" rtl="0" eaLnBrk="1" fontAlgn="base" latinLnBrk="0" hangingPunct="1">
              <a:lnSpc>
                <a:spcPct val="100000"/>
              </a:lnSpc>
              <a:spcBef>
                <a:spcPct val="50000"/>
              </a:spcBef>
              <a:spcAft>
                <a:spcPct val="0"/>
              </a:spcAft>
              <a:buClrTx/>
              <a:buSzTx/>
              <a:buFontTx/>
              <a:buNone/>
              <a:tabLst/>
              <a:defRPr/>
            </a:pPr>
            <a:endParaRPr kumimoji="0" lang="en-GB" altLang="en-US" sz="15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ctr" defTabSz="684213" rtl="0" eaLnBrk="1" fontAlgn="base" latinLnBrk="0" hangingPunct="1">
              <a:lnSpc>
                <a:spcPct val="100000"/>
              </a:lnSpc>
              <a:spcBef>
                <a:spcPct val="50000"/>
              </a:spcBef>
              <a:spcAft>
                <a:spcPct val="0"/>
              </a:spcAft>
              <a:buClrTx/>
              <a:buSzTx/>
              <a:buFontTx/>
              <a:buNone/>
              <a:tabLst/>
              <a:defRPr/>
            </a:pPr>
            <a:endParaRPr kumimoji="0" lang="en-GB" altLang="en-US" sz="15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34819" name="Title 10">
            <a:extLst>
              <a:ext uri="{FF2B5EF4-FFF2-40B4-BE49-F238E27FC236}">
                <a16:creationId xmlns:a16="http://schemas.microsoft.com/office/drawing/2014/main" id="{BE953A76-1389-DA34-FF88-F13BCCBD5600}"/>
              </a:ext>
            </a:extLst>
          </p:cNvPr>
          <p:cNvSpPr>
            <a:spLocks noGrp="1"/>
          </p:cNvSpPr>
          <p:nvPr>
            <p:ph type="title"/>
          </p:nvPr>
        </p:nvSpPr>
        <p:spPr>
          <a:solidFill>
            <a:schemeClr val="accent5"/>
          </a:solidFill>
        </p:spPr>
        <p:txBody>
          <a:bodyPr lIns="68576" rIns="68576" rtlCol="0">
            <a:normAutofit/>
          </a:bodyPr>
          <a:lstStyle/>
          <a:p>
            <a:pPr defTabSz="685766" eaLnBrk="1" fontAlgn="auto" hangingPunct="1">
              <a:spcAft>
                <a:spcPts val="0"/>
              </a:spcAft>
              <a:defRPr/>
            </a:pPr>
            <a:r>
              <a:rPr lang="en-GB" altLang="en-US" b="1" dirty="0">
                <a:solidFill>
                  <a:srgbClr val="5B9BD5"/>
                </a:solidFill>
              </a:rPr>
              <a:t>The</a:t>
            </a:r>
            <a:r>
              <a:rPr lang="en-GB" altLang="en-US" b="1" dirty="0">
                <a:solidFill>
                  <a:schemeClr val="bg1"/>
                </a:solidFill>
              </a:rPr>
              <a:t> Resilience </a:t>
            </a:r>
            <a:r>
              <a:rPr lang="en-GB" altLang="en-US" b="1" dirty="0">
                <a:solidFill>
                  <a:srgbClr val="5B9BD5"/>
                </a:solidFill>
              </a:rPr>
              <a:t>Prescription</a:t>
            </a:r>
            <a:br>
              <a:rPr lang="en-GB" altLang="en-US" b="1" dirty="0">
                <a:solidFill>
                  <a:schemeClr val="bg1"/>
                </a:solidFill>
              </a:rPr>
            </a:br>
            <a:r>
              <a:rPr lang="en-GB" altLang="en-US" b="1" dirty="0">
                <a:solidFill>
                  <a:schemeClr val="bg1"/>
                </a:solidFill>
              </a:rPr>
              <a:t>						</a:t>
            </a: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Charney and Southwick (2007)</a:t>
            </a:r>
            <a:endParaRPr lang="en-GB" altLang="en-US" sz="1500" b="1" dirty="0">
              <a:solidFill>
                <a:schemeClr val="bg1"/>
              </a:solidFill>
            </a:endParaRPr>
          </a:p>
        </p:txBody>
      </p:sp>
      <p:sp>
        <p:nvSpPr>
          <p:cNvPr id="2" name="Content Placeholder 1">
            <a:extLst>
              <a:ext uri="{FF2B5EF4-FFF2-40B4-BE49-F238E27FC236}">
                <a16:creationId xmlns:a16="http://schemas.microsoft.com/office/drawing/2014/main" id="{1F51EFD2-38FB-8193-1685-33A8AAB11F76}"/>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2B029B0B-CF1B-7E05-AC9B-8008EE594175}"/>
              </a:ext>
            </a:extLst>
          </p:cNvPr>
          <p:cNvSpPr>
            <a:spLocks noGrp="1"/>
          </p:cNvSpPr>
          <p:nvPr>
            <p:ph sz="half" idx="2"/>
          </p:nvPr>
        </p:nvSpPr>
        <p:spPr/>
        <p:txBody>
          <a:bodyPr/>
          <a:lstStyle/>
          <a:p>
            <a:endParaRPr lang="en-GB"/>
          </a:p>
        </p:txBody>
      </p:sp>
      <p:pic>
        <p:nvPicPr>
          <p:cNvPr id="7" name="Audio 6">
            <a:hlinkClick r:id="" action="ppaction://media"/>
            <a:extLst>
              <a:ext uri="{FF2B5EF4-FFF2-40B4-BE49-F238E27FC236}">
                <a16:creationId xmlns:a16="http://schemas.microsoft.com/office/drawing/2014/main" id="{610724A3-19B3-CCC5-8DF8-7990CF5299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spTree>
    <p:extLst>
      <p:ext uri="{BB962C8B-B14F-4D97-AF65-F5344CB8AC3E}">
        <p14:creationId xmlns:p14="http://schemas.microsoft.com/office/powerpoint/2010/main" val="1021643008"/>
      </p:ext>
    </p:extLst>
  </p:cSld>
  <p:clrMapOvr>
    <a:masterClrMapping/>
  </p:clrMapOvr>
  <p:transition spd="slow" advTm="471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a16="http://schemas.microsoft.com/office/drawing/2014/main" id="{9E59B6AC-DFC0-99BA-4CAC-63E8C065FDBB}"/>
              </a:ext>
            </a:extLst>
          </p:cNvPr>
          <p:cNvSpPr txBox="1">
            <a:spLocks noChangeArrowheads="1"/>
          </p:cNvSpPr>
          <p:nvPr/>
        </p:nvSpPr>
        <p:spPr bwMode="auto">
          <a:xfrm>
            <a:off x="3005138" y="2571750"/>
            <a:ext cx="3094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defTabSz="6842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42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42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p:txBody>
      </p:sp>
      <p:sp>
        <p:nvSpPr>
          <p:cNvPr id="34819" name="Title 10">
            <a:extLst>
              <a:ext uri="{FF2B5EF4-FFF2-40B4-BE49-F238E27FC236}">
                <a16:creationId xmlns:a16="http://schemas.microsoft.com/office/drawing/2014/main" id="{89C4CE71-9E44-DBAA-0C26-80805620E045}"/>
              </a:ext>
            </a:extLst>
          </p:cNvPr>
          <p:cNvSpPr>
            <a:spLocks noGrp="1"/>
          </p:cNvSpPr>
          <p:nvPr>
            <p:ph type="title"/>
          </p:nvPr>
        </p:nvSpPr>
        <p:spPr>
          <a:solidFill>
            <a:schemeClr val="accent5"/>
          </a:solidFill>
        </p:spPr>
        <p:txBody>
          <a:bodyPr lIns="68576" rIns="68576" rtlCol="0">
            <a:normAutofit/>
          </a:bodyPr>
          <a:lstStyle/>
          <a:p>
            <a:pPr defTabSz="685766" eaLnBrk="1" fontAlgn="auto" hangingPunct="1">
              <a:spcAft>
                <a:spcPts val="0"/>
              </a:spcAft>
              <a:defRPr/>
            </a:pPr>
            <a:r>
              <a:rPr lang="en-GB" altLang="en-US" b="1">
                <a:solidFill>
                  <a:schemeClr val="bg1"/>
                </a:solidFill>
              </a:rPr>
              <a:t>The Resilience Prescription</a:t>
            </a:r>
            <a:br>
              <a:rPr lang="en-GB" altLang="en-US" b="1">
                <a:solidFill>
                  <a:schemeClr val="bg1"/>
                </a:solidFill>
              </a:rPr>
            </a:br>
            <a:r>
              <a:rPr lang="en-GB" altLang="en-US" b="1">
                <a:solidFill>
                  <a:schemeClr val="bg1"/>
                </a:solidFill>
              </a:rPr>
              <a:t>						</a:t>
            </a:r>
            <a:r>
              <a:rPr lang="en-GB" altLang="en-US" sz="1500" b="1">
                <a:solidFill>
                  <a:schemeClr val="bg1"/>
                </a:solidFill>
              </a:rPr>
              <a:t>Dennis S Charney (2007)</a:t>
            </a:r>
            <a:endParaRPr lang="en-GB" altLang="en-US" sz="1500" b="1" dirty="0">
              <a:solidFill>
                <a:schemeClr val="bg1"/>
              </a:solidFill>
            </a:endParaRPr>
          </a:p>
        </p:txBody>
      </p:sp>
      <p:sp>
        <p:nvSpPr>
          <p:cNvPr id="34820" name="Content Placeholder 11">
            <a:extLst>
              <a:ext uri="{FF2B5EF4-FFF2-40B4-BE49-F238E27FC236}">
                <a16:creationId xmlns:a16="http://schemas.microsoft.com/office/drawing/2014/main" id="{FC7C7174-7D44-345B-7A2C-1E5F9BD93B3A}"/>
              </a:ext>
            </a:extLst>
          </p:cNvPr>
          <p:cNvSpPr>
            <a:spLocks noGrp="1"/>
          </p:cNvSpPr>
          <p:nvPr>
            <p:ph sz="half" idx="1"/>
          </p:nvPr>
        </p:nvSpPr>
        <p:spPr>
          <a:xfrm>
            <a:off x="6286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Resilient role model</a:t>
            </a:r>
          </a:p>
          <a:p>
            <a:pPr marL="171442" indent="-171442" defTabSz="685766" eaLnBrk="1" fontAlgn="auto" hangingPunct="1">
              <a:spcAft>
                <a:spcPts val="450"/>
              </a:spcAft>
              <a:defRPr/>
            </a:pPr>
            <a:r>
              <a:rPr lang="en-GB" altLang="en-US" sz="2600" dirty="0">
                <a:solidFill>
                  <a:schemeClr val="accent1">
                    <a:lumMod val="40000"/>
                    <a:lumOff val="60000"/>
                  </a:schemeClr>
                </a:solidFill>
              </a:rPr>
              <a:t>Personal Moral compass - sense of purpose</a:t>
            </a:r>
          </a:p>
          <a:p>
            <a:pPr marL="171442" indent="-171442" defTabSz="685766" eaLnBrk="1" fontAlgn="auto" hangingPunct="1">
              <a:spcAft>
                <a:spcPts val="450"/>
              </a:spcAft>
              <a:defRPr/>
            </a:pPr>
            <a:r>
              <a:rPr lang="en-GB" altLang="en-US" sz="2600" dirty="0">
                <a:solidFill>
                  <a:schemeClr val="accent1">
                    <a:lumMod val="40000"/>
                    <a:lumOff val="60000"/>
                  </a:schemeClr>
                </a:solidFill>
              </a:rPr>
              <a:t>Signature strengths</a:t>
            </a:r>
          </a:p>
          <a:p>
            <a:pPr marL="171442" indent="-171442" defTabSz="685766" eaLnBrk="1" fontAlgn="auto" hangingPunct="1">
              <a:spcAft>
                <a:spcPts val="450"/>
              </a:spcAft>
              <a:defRPr/>
            </a:pPr>
            <a:r>
              <a:rPr lang="en-GB" altLang="en-US" sz="2600" dirty="0">
                <a:solidFill>
                  <a:schemeClr val="accent1">
                    <a:lumMod val="40000"/>
                    <a:lumOff val="60000"/>
                  </a:schemeClr>
                </a:solidFill>
              </a:rPr>
              <a:t>Positive attitudes and emotions</a:t>
            </a:r>
          </a:p>
        </p:txBody>
      </p:sp>
      <p:sp>
        <p:nvSpPr>
          <p:cNvPr id="3" name="Content Placeholder 2">
            <a:extLst>
              <a:ext uri="{FF2B5EF4-FFF2-40B4-BE49-F238E27FC236}">
                <a16:creationId xmlns:a16="http://schemas.microsoft.com/office/drawing/2014/main" id="{A440577F-B7E2-E4A8-7993-BFB08FC39E07}"/>
              </a:ext>
            </a:extLst>
          </p:cNvPr>
          <p:cNvSpPr>
            <a:spLocks noGrp="1"/>
          </p:cNvSpPr>
          <p:nvPr>
            <p:ph sz="half" idx="2"/>
          </p:nvPr>
        </p:nvSpPr>
        <p:spPr>
          <a:xfrm>
            <a:off x="46291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Learning to re-frame</a:t>
            </a:r>
          </a:p>
          <a:p>
            <a:pPr marL="171442" indent="-171442" defTabSz="685766" eaLnBrk="1" fontAlgn="auto" hangingPunct="1">
              <a:spcAft>
                <a:spcPts val="450"/>
              </a:spcAft>
              <a:defRPr/>
            </a:pPr>
            <a:r>
              <a:rPr lang="en-GB" altLang="en-US" sz="2600" dirty="0">
                <a:solidFill>
                  <a:schemeClr val="accent1">
                    <a:lumMod val="40000"/>
                    <a:lumOff val="60000"/>
                  </a:schemeClr>
                </a:solidFill>
              </a:rPr>
              <a:t>Challenge and Mastery</a:t>
            </a:r>
          </a:p>
          <a:p>
            <a:pPr marL="171442" indent="-171442" defTabSz="685766" eaLnBrk="1" fontAlgn="auto" hangingPunct="1">
              <a:spcAft>
                <a:spcPts val="450"/>
              </a:spcAft>
              <a:defRPr/>
            </a:pPr>
            <a:r>
              <a:rPr lang="en-GB" altLang="en-US" sz="2600" dirty="0">
                <a:solidFill>
                  <a:schemeClr val="accent1"/>
                </a:solidFill>
              </a:rPr>
              <a:t>Physical Health</a:t>
            </a:r>
          </a:p>
          <a:p>
            <a:pPr marL="171442" indent="-171442" defTabSz="685766" eaLnBrk="1" fontAlgn="auto" hangingPunct="1">
              <a:spcAft>
                <a:spcPts val="450"/>
              </a:spcAft>
              <a:defRPr/>
            </a:pPr>
            <a:r>
              <a:rPr lang="en-GB" altLang="en-US" sz="2600" dirty="0">
                <a:solidFill>
                  <a:schemeClr val="accent1">
                    <a:lumMod val="40000"/>
                    <a:lumOff val="60000"/>
                  </a:schemeClr>
                </a:solidFill>
              </a:rPr>
              <a:t>Supportive social networks</a:t>
            </a:r>
          </a:p>
        </p:txBody>
      </p:sp>
      <p:pic>
        <p:nvPicPr>
          <p:cNvPr id="4" name="Audio 3">
            <a:hlinkClick r:id="" action="ppaction://media"/>
            <a:extLst>
              <a:ext uri="{FF2B5EF4-FFF2-40B4-BE49-F238E27FC236}">
                <a16:creationId xmlns:a16="http://schemas.microsoft.com/office/drawing/2014/main" id="{BC13E5E0-DDE1-E120-5DF0-8B5EA35C84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spTree>
  </p:cSld>
  <p:clrMapOvr>
    <a:masterClrMapping/>
  </p:clrMapOvr>
  <p:transition spd="slow" advTm="54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id="{781578FF-1C00-F65A-1D41-8BD47527CED2}"/>
              </a:ext>
            </a:extLst>
          </p:cNvPr>
          <p:cNvSpPr txBox="1">
            <a:spLocks noChangeArrowheads="1"/>
          </p:cNvSpPr>
          <p:nvPr/>
        </p:nvSpPr>
        <p:spPr bwMode="auto">
          <a:xfrm>
            <a:off x="3005138" y="2571750"/>
            <a:ext cx="3094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defTabSz="6842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42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42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p:txBody>
      </p:sp>
      <p:sp>
        <p:nvSpPr>
          <p:cNvPr id="34819" name="Title 10">
            <a:extLst>
              <a:ext uri="{FF2B5EF4-FFF2-40B4-BE49-F238E27FC236}">
                <a16:creationId xmlns:a16="http://schemas.microsoft.com/office/drawing/2014/main" id="{8BA86BF2-8405-BC86-3B96-AF91F545955D}"/>
              </a:ext>
            </a:extLst>
          </p:cNvPr>
          <p:cNvSpPr>
            <a:spLocks noGrp="1"/>
          </p:cNvSpPr>
          <p:nvPr>
            <p:ph type="title"/>
          </p:nvPr>
        </p:nvSpPr>
        <p:spPr>
          <a:solidFill>
            <a:schemeClr val="accent5"/>
          </a:solidFill>
        </p:spPr>
        <p:txBody>
          <a:bodyPr lIns="68576" rIns="68576" rtlCol="0">
            <a:normAutofit/>
          </a:bodyPr>
          <a:lstStyle/>
          <a:p>
            <a:pPr defTabSz="685766" eaLnBrk="1" fontAlgn="auto" hangingPunct="1">
              <a:spcAft>
                <a:spcPts val="0"/>
              </a:spcAft>
              <a:defRPr/>
            </a:pPr>
            <a:r>
              <a:rPr lang="en-GB" altLang="en-US" b="1">
                <a:solidFill>
                  <a:schemeClr val="bg1"/>
                </a:solidFill>
              </a:rPr>
              <a:t>The Resilience Prescription</a:t>
            </a:r>
            <a:br>
              <a:rPr lang="en-GB" altLang="en-US" b="1">
                <a:solidFill>
                  <a:schemeClr val="bg1"/>
                </a:solidFill>
              </a:rPr>
            </a:br>
            <a:r>
              <a:rPr lang="en-GB" altLang="en-US" b="1">
                <a:solidFill>
                  <a:schemeClr val="bg1"/>
                </a:solidFill>
              </a:rPr>
              <a:t>						</a:t>
            </a:r>
            <a:r>
              <a:rPr lang="en-GB" altLang="en-US" sz="1500" b="1">
                <a:solidFill>
                  <a:schemeClr val="bg1"/>
                </a:solidFill>
              </a:rPr>
              <a:t>Dennis S Charney (2007)</a:t>
            </a:r>
            <a:endParaRPr lang="en-GB" altLang="en-US" sz="1500" b="1" dirty="0">
              <a:solidFill>
                <a:schemeClr val="bg1"/>
              </a:solidFill>
            </a:endParaRPr>
          </a:p>
        </p:txBody>
      </p:sp>
      <p:sp>
        <p:nvSpPr>
          <p:cNvPr id="34820" name="Content Placeholder 11">
            <a:extLst>
              <a:ext uri="{FF2B5EF4-FFF2-40B4-BE49-F238E27FC236}">
                <a16:creationId xmlns:a16="http://schemas.microsoft.com/office/drawing/2014/main" id="{2F281B5B-6F3B-FF7A-C8E5-653F536CAC25}"/>
              </a:ext>
            </a:extLst>
          </p:cNvPr>
          <p:cNvSpPr>
            <a:spLocks noGrp="1"/>
          </p:cNvSpPr>
          <p:nvPr>
            <p:ph sz="half" idx="1"/>
          </p:nvPr>
        </p:nvSpPr>
        <p:spPr>
          <a:xfrm>
            <a:off x="6286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Resilient role model</a:t>
            </a:r>
          </a:p>
          <a:p>
            <a:pPr marL="171442" indent="-171442" defTabSz="685766" eaLnBrk="1" fontAlgn="auto" hangingPunct="1">
              <a:spcAft>
                <a:spcPts val="450"/>
              </a:spcAft>
              <a:defRPr/>
            </a:pPr>
            <a:r>
              <a:rPr lang="en-GB" altLang="en-US" sz="2600" dirty="0">
                <a:solidFill>
                  <a:schemeClr val="accent1">
                    <a:lumMod val="40000"/>
                    <a:lumOff val="60000"/>
                  </a:schemeClr>
                </a:solidFill>
              </a:rPr>
              <a:t>Personal Moral compass - sense of purpose</a:t>
            </a:r>
          </a:p>
          <a:p>
            <a:pPr marL="171442" indent="-171442" defTabSz="685766" eaLnBrk="1" fontAlgn="auto" hangingPunct="1">
              <a:spcAft>
                <a:spcPts val="450"/>
              </a:spcAft>
              <a:defRPr/>
            </a:pPr>
            <a:r>
              <a:rPr lang="en-GB" altLang="en-US" sz="2600" dirty="0">
                <a:solidFill>
                  <a:schemeClr val="accent1">
                    <a:lumMod val="40000"/>
                    <a:lumOff val="60000"/>
                  </a:schemeClr>
                </a:solidFill>
              </a:rPr>
              <a:t>Signature strengths</a:t>
            </a:r>
          </a:p>
          <a:p>
            <a:pPr marL="171442" indent="-171442" defTabSz="685766" eaLnBrk="1" fontAlgn="auto" hangingPunct="1">
              <a:spcAft>
                <a:spcPts val="450"/>
              </a:spcAft>
              <a:defRPr/>
            </a:pPr>
            <a:r>
              <a:rPr lang="en-GB" altLang="en-US" sz="2600" dirty="0">
                <a:solidFill>
                  <a:schemeClr val="accent1">
                    <a:lumMod val="40000"/>
                    <a:lumOff val="60000"/>
                  </a:schemeClr>
                </a:solidFill>
              </a:rPr>
              <a:t>Positive attitudes and emotions</a:t>
            </a:r>
          </a:p>
        </p:txBody>
      </p:sp>
      <p:sp>
        <p:nvSpPr>
          <p:cNvPr id="3" name="Content Placeholder 2">
            <a:extLst>
              <a:ext uri="{FF2B5EF4-FFF2-40B4-BE49-F238E27FC236}">
                <a16:creationId xmlns:a16="http://schemas.microsoft.com/office/drawing/2014/main" id="{BFFA61D0-2409-7E89-8DCE-0A4F78AB3FA5}"/>
              </a:ext>
            </a:extLst>
          </p:cNvPr>
          <p:cNvSpPr>
            <a:spLocks noGrp="1"/>
          </p:cNvSpPr>
          <p:nvPr>
            <p:ph sz="half" idx="2"/>
          </p:nvPr>
        </p:nvSpPr>
        <p:spPr>
          <a:xfrm>
            <a:off x="46291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Learning to re-frame</a:t>
            </a:r>
          </a:p>
          <a:p>
            <a:pPr marL="171442" indent="-171442" defTabSz="685766" eaLnBrk="1" fontAlgn="auto" hangingPunct="1">
              <a:spcAft>
                <a:spcPts val="450"/>
              </a:spcAft>
              <a:defRPr/>
            </a:pPr>
            <a:r>
              <a:rPr lang="en-GB" altLang="en-US" sz="2600" dirty="0">
                <a:solidFill>
                  <a:schemeClr val="accent1">
                    <a:lumMod val="40000"/>
                    <a:lumOff val="60000"/>
                  </a:schemeClr>
                </a:solidFill>
              </a:rPr>
              <a:t>Challenge and Mastery</a:t>
            </a:r>
          </a:p>
          <a:p>
            <a:pPr marL="171442" indent="-171442" defTabSz="685766" eaLnBrk="1" fontAlgn="auto" hangingPunct="1">
              <a:spcAft>
                <a:spcPts val="450"/>
              </a:spcAft>
              <a:defRPr/>
            </a:pPr>
            <a:r>
              <a:rPr lang="en-GB" altLang="en-US" sz="2600" dirty="0">
                <a:solidFill>
                  <a:schemeClr val="accent1">
                    <a:lumMod val="40000"/>
                    <a:lumOff val="60000"/>
                  </a:schemeClr>
                </a:solidFill>
              </a:rPr>
              <a:t>Physical Health</a:t>
            </a:r>
          </a:p>
          <a:p>
            <a:pPr marL="171442" indent="-171442" defTabSz="685766" eaLnBrk="1" fontAlgn="auto" hangingPunct="1">
              <a:spcAft>
                <a:spcPts val="450"/>
              </a:spcAft>
              <a:defRPr/>
            </a:pPr>
            <a:r>
              <a:rPr lang="en-GB" altLang="en-US" sz="2600" dirty="0">
                <a:solidFill>
                  <a:schemeClr val="accent1"/>
                </a:solidFill>
              </a:rPr>
              <a:t>Supportive social networks</a:t>
            </a:r>
          </a:p>
        </p:txBody>
      </p:sp>
      <p:pic>
        <p:nvPicPr>
          <p:cNvPr id="4" name="Audio 3">
            <a:hlinkClick r:id="" action="ppaction://media"/>
            <a:extLst>
              <a:ext uri="{FF2B5EF4-FFF2-40B4-BE49-F238E27FC236}">
                <a16:creationId xmlns:a16="http://schemas.microsoft.com/office/drawing/2014/main" id="{9BDF18F3-647B-3F74-2FC3-68D3EDD7A5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spTree>
  </p:cSld>
  <p:clrMapOvr>
    <a:masterClrMapping/>
  </p:clrMapOvr>
  <p:transition spd="slow" advTm="199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E2C4EAB-7F5D-70D6-5580-AC1F4D49DC2F}"/>
              </a:ext>
            </a:extLst>
          </p:cNvPr>
          <p:cNvSpPr>
            <a:spLocks noGrp="1" noChangeArrowheads="1"/>
          </p:cNvSpPr>
          <p:nvPr>
            <p:ph type="ctrTitle" idx="4294967295"/>
          </p:nvPr>
        </p:nvSpPr>
        <p:spPr>
          <a:xfrm>
            <a:off x="2386013" y="1598613"/>
            <a:ext cx="4371975" cy="1101725"/>
          </a:xfrm>
        </p:spPr>
        <p:txBody>
          <a:bodyPr/>
          <a:lstStyle/>
          <a:p>
            <a:pPr>
              <a:defRPr/>
            </a:pPr>
            <a:endParaRPr lang="en-US" altLang="en-US" sz="1050"/>
          </a:p>
        </p:txBody>
      </p:sp>
      <p:sp>
        <p:nvSpPr>
          <p:cNvPr id="52227" name="Rectangle 3">
            <a:extLst>
              <a:ext uri="{FF2B5EF4-FFF2-40B4-BE49-F238E27FC236}">
                <a16:creationId xmlns:a16="http://schemas.microsoft.com/office/drawing/2014/main" id="{6CDE20FB-7726-54D2-2325-98E44034D291}"/>
              </a:ext>
            </a:extLst>
          </p:cNvPr>
          <p:cNvSpPr>
            <a:spLocks noGrp="1" noChangeArrowheads="1"/>
          </p:cNvSpPr>
          <p:nvPr>
            <p:ph type="subTitle" idx="4294967295"/>
          </p:nvPr>
        </p:nvSpPr>
        <p:spPr>
          <a:xfrm>
            <a:off x="2771775" y="2914650"/>
            <a:ext cx="3600450" cy="1314450"/>
          </a:xfrm>
        </p:spPr>
        <p:txBody>
          <a:bodyPr/>
          <a:lstStyle/>
          <a:p>
            <a:pPr marL="0" indent="0" algn="ctr">
              <a:buFont typeface="Arial" panose="020B0604020202020204" pitchFamily="34" charset="0"/>
              <a:buNone/>
              <a:defRPr/>
            </a:pPr>
            <a:endParaRPr lang="en-US" altLang="en-US" sz="1050"/>
          </a:p>
        </p:txBody>
      </p:sp>
      <p:sp>
        <p:nvSpPr>
          <p:cNvPr id="58372" name="Rectangle 4">
            <a:extLst>
              <a:ext uri="{FF2B5EF4-FFF2-40B4-BE49-F238E27FC236}">
                <a16:creationId xmlns:a16="http://schemas.microsoft.com/office/drawing/2014/main" id="{3C2353BD-3425-715B-FBC8-F19179490CA6}"/>
              </a:ext>
            </a:extLst>
          </p:cNvPr>
          <p:cNvSpPr>
            <a:spLocks noChangeArrowheads="1"/>
          </p:cNvSpPr>
          <p:nvPr/>
        </p:nvSpPr>
        <p:spPr bwMode="auto">
          <a:xfrm>
            <a:off x="2000250" y="0"/>
            <a:ext cx="5143500" cy="714375"/>
          </a:xfrm>
          <a:prstGeom prst="rect">
            <a:avLst/>
          </a:prstGeom>
          <a:solidFill>
            <a:srgbClr val="00317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solidFill>
                <a:srgbClr val="000000"/>
              </a:solidFill>
              <a:latin typeface="Times New Roman" panose="02020603050405020304" pitchFamily="18" charset="0"/>
            </a:endParaRPr>
          </a:p>
        </p:txBody>
      </p:sp>
      <p:sp>
        <p:nvSpPr>
          <p:cNvPr id="58373" name="Text Box 5">
            <a:extLst>
              <a:ext uri="{FF2B5EF4-FFF2-40B4-BE49-F238E27FC236}">
                <a16:creationId xmlns:a16="http://schemas.microsoft.com/office/drawing/2014/main" id="{AFD72BED-13EA-6383-9C18-DBC0F87365E8}"/>
              </a:ext>
            </a:extLst>
          </p:cNvPr>
          <p:cNvSpPr txBox="1">
            <a:spLocks noChangeArrowheads="1"/>
          </p:cNvSpPr>
          <p:nvPr/>
        </p:nvSpPr>
        <p:spPr bwMode="auto">
          <a:xfrm>
            <a:off x="2079625" y="242888"/>
            <a:ext cx="502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50000"/>
              </a:spcBef>
              <a:buFontTx/>
              <a:buNone/>
            </a:pPr>
            <a:r>
              <a:rPr lang="en-GB" altLang="en-US" sz="1800" b="1">
                <a:solidFill>
                  <a:srgbClr val="FFFFFF"/>
                </a:solidFill>
                <a:latin typeface="Arial" panose="020B0604020202020204" pitchFamily="34" charset="0"/>
              </a:rPr>
              <a:t>The Reservoir of Well-Being</a:t>
            </a:r>
          </a:p>
        </p:txBody>
      </p:sp>
      <p:sp>
        <p:nvSpPr>
          <p:cNvPr id="58374" name="Rectangle 6">
            <a:extLst>
              <a:ext uri="{FF2B5EF4-FFF2-40B4-BE49-F238E27FC236}">
                <a16:creationId xmlns:a16="http://schemas.microsoft.com/office/drawing/2014/main" id="{65FBE5B2-7B66-10D2-223A-E1F5443637E7}"/>
              </a:ext>
            </a:extLst>
          </p:cNvPr>
          <p:cNvSpPr>
            <a:spLocks noChangeArrowheads="1"/>
          </p:cNvSpPr>
          <p:nvPr/>
        </p:nvSpPr>
        <p:spPr bwMode="auto">
          <a:xfrm>
            <a:off x="7107238" y="0"/>
            <a:ext cx="36512" cy="5143500"/>
          </a:xfrm>
          <a:prstGeom prst="rect">
            <a:avLst/>
          </a:prstGeom>
          <a:solidFill>
            <a:srgbClr val="00317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solidFill>
                <a:srgbClr val="000000"/>
              </a:solidFill>
              <a:latin typeface="Times New Roman" panose="02020603050405020304" pitchFamily="18" charset="0"/>
            </a:endParaRPr>
          </a:p>
        </p:txBody>
      </p:sp>
      <p:sp>
        <p:nvSpPr>
          <p:cNvPr id="58375" name="Rectangle 7">
            <a:extLst>
              <a:ext uri="{FF2B5EF4-FFF2-40B4-BE49-F238E27FC236}">
                <a16:creationId xmlns:a16="http://schemas.microsoft.com/office/drawing/2014/main" id="{07DD9E74-5D44-7D00-CE9A-0DB91E7F0102}"/>
              </a:ext>
            </a:extLst>
          </p:cNvPr>
          <p:cNvSpPr>
            <a:spLocks noChangeArrowheads="1"/>
          </p:cNvSpPr>
          <p:nvPr/>
        </p:nvSpPr>
        <p:spPr bwMode="auto">
          <a:xfrm>
            <a:off x="2000250" y="0"/>
            <a:ext cx="36513" cy="5143500"/>
          </a:xfrm>
          <a:prstGeom prst="rect">
            <a:avLst/>
          </a:prstGeom>
          <a:solidFill>
            <a:srgbClr val="00317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solidFill>
                <a:srgbClr val="000000"/>
              </a:solidFill>
              <a:latin typeface="Times New Roman" panose="02020603050405020304" pitchFamily="18" charset="0"/>
            </a:endParaRPr>
          </a:p>
        </p:txBody>
      </p:sp>
      <p:sp>
        <p:nvSpPr>
          <p:cNvPr id="52232" name="Rectangle 46">
            <a:extLst>
              <a:ext uri="{FF2B5EF4-FFF2-40B4-BE49-F238E27FC236}">
                <a16:creationId xmlns:a16="http://schemas.microsoft.com/office/drawing/2014/main" id="{60C5EB1A-A9F3-27AE-71C9-691957E11E3A}"/>
              </a:ext>
            </a:extLst>
          </p:cNvPr>
          <p:cNvSpPr>
            <a:spLocks noChangeArrowheads="1"/>
          </p:cNvSpPr>
          <p:nvPr/>
        </p:nvSpPr>
        <p:spPr bwMode="auto">
          <a:xfrm>
            <a:off x="2236788" y="2286000"/>
            <a:ext cx="658812" cy="328613"/>
          </a:xfrm>
          <a:prstGeom prst="rect">
            <a:avLst/>
          </a:prstGeom>
          <a:solidFill>
            <a:schemeClr val="accent1"/>
          </a:solidFill>
          <a:ln w="12700">
            <a:solidFill>
              <a:schemeClr val="tx1"/>
            </a:solidFill>
            <a:miter lim="800000"/>
            <a:headEnd/>
            <a:tailEnd/>
          </a:ln>
        </p:spPr>
        <p:txBody>
          <a:bodyPr anchor="ctr"/>
          <a:lstStyle>
            <a:lvl1pPr eaLnBrk="0" hangingPunct="0">
              <a:spcBef>
                <a:spcPct val="20000"/>
              </a:spcBef>
              <a:buChar char="•"/>
              <a:defRPr sz="2000">
                <a:solidFill>
                  <a:srgbClr val="000099"/>
                </a:solidFill>
                <a:latin typeface="Arial" charset="0"/>
              </a:defRPr>
            </a:lvl1pPr>
            <a:lvl2pPr marL="742950" indent="-285750" eaLnBrk="0" hangingPunct="0">
              <a:spcBef>
                <a:spcPct val="20000"/>
              </a:spcBef>
              <a:buChar char="–"/>
              <a:defRPr sz="2800">
                <a:solidFill>
                  <a:srgbClr val="000099"/>
                </a:solidFill>
                <a:latin typeface="Arial" charset="0"/>
              </a:defRPr>
            </a:lvl2pPr>
            <a:lvl3pPr marL="1143000" indent="-228600" eaLnBrk="0" hangingPunct="0">
              <a:spcBef>
                <a:spcPct val="20000"/>
              </a:spcBef>
              <a:buChar char="•"/>
              <a:defRPr sz="1600">
                <a:solidFill>
                  <a:srgbClr val="000099"/>
                </a:solidFill>
                <a:latin typeface="Arial" charset="0"/>
              </a:defRPr>
            </a:lvl3pPr>
            <a:lvl4pPr marL="1600200" indent="-228600" eaLnBrk="0" hangingPunct="0">
              <a:spcBef>
                <a:spcPct val="20000"/>
              </a:spcBef>
              <a:buChar char="–"/>
              <a:defRPr sz="1400">
                <a:solidFill>
                  <a:srgbClr val="000099"/>
                </a:solidFill>
                <a:latin typeface="Arial" charset="0"/>
              </a:defRPr>
            </a:lvl4pPr>
            <a:lvl5pPr marL="2057400" indent="-228600" eaLnBrk="0" hangingPunct="0">
              <a:spcBef>
                <a:spcPct val="20000"/>
              </a:spcBef>
              <a:buChar char="»"/>
              <a:defRPr sz="1400">
                <a:solidFill>
                  <a:srgbClr val="000099"/>
                </a:solidFill>
                <a:latin typeface="Arial" charset="0"/>
              </a:defRPr>
            </a:lvl5pPr>
            <a:lvl6pPr marL="2514600" indent="-228600" eaLnBrk="0" fontAlgn="base" hangingPunct="0">
              <a:spcBef>
                <a:spcPct val="20000"/>
              </a:spcBef>
              <a:spcAft>
                <a:spcPct val="0"/>
              </a:spcAft>
              <a:buChar char="»"/>
              <a:defRPr sz="1400">
                <a:solidFill>
                  <a:srgbClr val="000099"/>
                </a:solidFill>
                <a:latin typeface="Arial" charset="0"/>
              </a:defRPr>
            </a:lvl6pPr>
            <a:lvl7pPr marL="2971800" indent="-228600" eaLnBrk="0" fontAlgn="base" hangingPunct="0">
              <a:spcBef>
                <a:spcPct val="20000"/>
              </a:spcBef>
              <a:spcAft>
                <a:spcPct val="0"/>
              </a:spcAft>
              <a:buChar char="»"/>
              <a:defRPr sz="1400">
                <a:solidFill>
                  <a:srgbClr val="000099"/>
                </a:solidFill>
                <a:latin typeface="Arial" charset="0"/>
              </a:defRPr>
            </a:lvl7pPr>
            <a:lvl8pPr marL="3429000" indent="-228600" eaLnBrk="0" fontAlgn="base" hangingPunct="0">
              <a:spcBef>
                <a:spcPct val="20000"/>
              </a:spcBef>
              <a:spcAft>
                <a:spcPct val="0"/>
              </a:spcAft>
              <a:buChar char="»"/>
              <a:defRPr sz="1400">
                <a:solidFill>
                  <a:srgbClr val="000099"/>
                </a:solidFill>
                <a:latin typeface="Arial" charset="0"/>
              </a:defRPr>
            </a:lvl8pPr>
            <a:lvl9pPr marL="3886200" indent="-228600" eaLnBrk="0" fontAlgn="base" hangingPunct="0">
              <a:spcBef>
                <a:spcPct val="20000"/>
              </a:spcBef>
              <a:spcAft>
                <a:spcPct val="0"/>
              </a:spcAft>
              <a:buChar char="»"/>
              <a:defRPr sz="1400">
                <a:solidFill>
                  <a:srgbClr val="000099"/>
                </a:solidFill>
                <a:latin typeface="Arial" charset="0"/>
              </a:defRPr>
            </a:lvl9pPr>
          </a:lstStyle>
          <a:p>
            <a:pPr algn="ctr">
              <a:spcBef>
                <a:spcPct val="0"/>
              </a:spcBef>
              <a:buFontTx/>
              <a:buNone/>
              <a:defRPr/>
            </a:pPr>
            <a:r>
              <a:rPr lang="en-GB" altLang="en-US" sz="1050">
                <a:solidFill>
                  <a:srgbClr val="000000"/>
                </a:solidFill>
                <a:cs typeface="Arial" charset="0"/>
              </a:rPr>
              <a:t>Respect &amp; attention</a:t>
            </a:r>
          </a:p>
        </p:txBody>
      </p:sp>
      <p:sp>
        <p:nvSpPr>
          <p:cNvPr id="52233" name="Rectangle 54">
            <a:extLst>
              <a:ext uri="{FF2B5EF4-FFF2-40B4-BE49-F238E27FC236}">
                <a16:creationId xmlns:a16="http://schemas.microsoft.com/office/drawing/2014/main" id="{93983D63-0FC6-65A3-CD7E-E6010B57D4F1}"/>
              </a:ext>
            </a:extLst>
          </p:cNvPr>
          <p:cNvSpPr>
            <a:spLocks noChangeArrowheads="1"/>
          </p:cNvSpPr>
          <p:nvPr/>
        </p:nvSpPr>
        <p:spPr bwMode="auto">
          <a:xfrm>
            <a:off x="2922588" y="1871663"/>
            <a:ext cx="658812" cy="328612"/>
          </a:xfrm>
          <a:prstGeom prst="rect">
            <a:avLst/>
          </a:prstGeom>
          <a:solidFill>
            <a:schemeClr val="accent1"/>
          </a:solidFill>
          <a:ln w="12700">
            <a:solidFill>
              <a:schemeClr val="tx1"/>
            </a:solidFill>
            <a:miter lim="800000"/>
            <a:headEnd/>
            <a:tailEnd/>
          </a:ln>
        </p:spPr>
        <p:txBody>
          <a:bodyPr anchor="ctr"/>
          <a:lstStyle>
            <a:lvl1pPr eaLnBrk="0" hangingPunct="0">
              <a:spcBef>
                <a:spcPct val="20000"/>
              </a:spcBef>
              <a:buChar char="•"/>
              <a:defRPr sz="2000">
                <a:solidFill>
                  <a:srgbClr val="000099"/>
                </a:solidFill>
                <a:latin typeface="Arial" charset="0"/>
              </a:defRPr>
            </a:lvl1pPr>
            <a:lvl2pPr marL="742950" indent="-285750" eaLnBrk="0" hangingPunct="0">
              <a:spcBef>
                <a:spcPct val="20000"/>
              </a:spcBef>
              <a:buChar char="–"/>
              <a:defRPr sz="2800">
                <a:solidFill>
                  <a:srgbClr val="000099"/>
                </a:solidFill>
                <a:latin typeface="Arial" charset="0"/>
              </a:defRPr>
            </a:lvl2pPr>
            <a:lvl3pPr marL="1143000" indent="-228600" eaLnBrk="0" hangingPunct="0">
              <a:spcBef>
                <a:spcPct val="20000"/>
              </a:spcBef>
              <a:buChar char="•"/>
              <a:defRPr sz="1600">
                <a:solidFill>
                  <a:srgbClr val="000099"/>
                </a:solidFill>
                <a:latin typeface="Arial" charset="0"/>
              </a:defRPr>
            </a:lvl3pPr>
            <a:lvl4pPr marL="1600200" indent="-228600" eaLnBrk="0" hangingPunct="0">
              <a:spcBef>
                <a:spcPct val="20000"/>
              </a:spcBef>
              <a:buChar char="–"/>
              <a:defRPr sz="1400">
                <a:solidFill>
                  <a:srgbClr val="000099"/>
                </a:solidFill>
                <a:latin typeface="Arial" charset="0"/>
              </a:defRPr>
            </a:lvl4pPr>
            <a:lvl5pPr marL="2057400" indent="-228600" eaLnBrk="0" hangingPunct="0">
              <a:spcBef>
                <a:spcPct val="20000"/>
              </a:spcBef>
              <a:buChar char="»"/>
              <a:defRPr sz="1400">
                <a:solidFill>
                  <a:srgbClr val="000099"/>
                </a:solidFill>
                <a:latin typeface="Arial" charset="0"/>
              </a:defRPr>
            </a:lvl5pPr>
            <a:lvl6pPr marL="2514600" indent="-228600" eaLnBrk="0" fontAlgn="base" hangingPunct="0">
              <a:spcBef>
                <a:spcPct val="20000"/>
              </a:spcBef>
              <a:spcAft>
                <a:spcPct val="0"/>
              </a:spcAft>
              <a:buChar char="»"/>
              <a:defRPr sz="1400">
                <a:solidFill>
                  <a:srgbClr val="000099"/>
                </a:solidFill>
                <a:latin typeface="Arial" charset="0"/>
              </a:defRPr>
            </a:lvl6pPr>
            <a:lvl7pPr marL="2971800" indent="-228600" eaLnBrk="0" fontAlgn="base" hangingPunct="0">
              <a:spcBef>
                <a:spcPct val="20000"/>
              </a:spcBef>
              <a:spcAft>
                <a:spcPct val="0"/>
              </a:spcAft>
              <a:buChar char="»"/>
              <a:defRPr sz="1400">
                <a:solidFill>
                  <a:srgbClr val="000099"/>
                </a:solidFill>
                <a:latin typeface="Arial" charset="0"/>
              </a:defRPr>
            </a:lvl7pPr>
            <a:lvl8pPr marL="3429000" indent="-228600" eaLnBrk="0" fontAlgn="base" hangingPunct="0">
              <a:spcBef>
                <a:spcPct val="20000"/>
              </a:spcBef>
              <a:spcAft>
                <a:spcPct val="0"/>
              </a:spcAft>
              <a:buChar char="»"/>
              <a:defRPr sz="1400">
                <a:solidFill>
                  <a:srgbClr val="000099"/>
                </a:solidFill>
                <a:latin typeface="Arial" charset="0"/>
              </a:defRPr>
            </a:lvl8pPr>
            <a:lvl9pPr marL="3886200" indent="-228600" eaLnBrk="0" fontAlgn="base" hangingPunct="0">
              <a:spcBef>
                <a:spcPct val="20000"/>
              </a:spcBef>
              <a:spcAft>
                <a:spcPct val="0"/>
              </a:spcAft>
              <a:buChar char="»"/>
              <a:defRPr sz="1400">
                <a:solidFill>
                  <a:srgbClr val="000099"/>
                </a:solidFill>
                <a:latin typeface="Arial" charset="0"/>
              </a:defRPr>
            </a:lvl9pPr>
          </a:lstStyle>
          <a:p>
            <a:pPr algn="ctr">
              <a:spcBef>
                <a:spcPct val="0"/>
              </a:spcBef>
              <a:buFontTx/>
              <a:buNone/>
              <a:defRPr/>
            </a:pPr>
            <a:r>
              <a:rPr lang="en-GB" altLang="en-US" sz="1050">
                <a:solidFill>
                  <a:srgbClr val="000000"/>
                </a:solidFill>
                <a:cs typeface="Arial" charset="0"/>
              </a:rPr>
              <a:t>Learning &amp; Development</a:t>
            </a:r>
          </a:p>
        </p:txBody>
      </p:sp>
      <p:sp>
        <p:nvSpPr>
          <p:cNvPr id="52234" name="Rectangle 63">
            <a:extLst>
              <a:ext uri="{FF2B5EF4-FFF2-40B4-BE49-F238E27FC236}">
                <a16:creationId xmlns:a16="http://schemas.microsoft.com/office/drawing/2014/main" id="{80A94842-BADA-4B87-D685-5FFA3688EF9F}"/>
              </a:ext>
            </a:extLst>
          </p:cNvPr>
          <p:cNvSpPr>
            <a:spLocks noChangeArrowheads="1"/>
          </p:cNvSpPr>
          <p:nvPr/>
        </p:nvSpPr>
        <p:spPr bwMode="auto">
          <a:xfrm>
            <a:off x="5541963" y="1979613"/>
            <a:ext cx="658812" cy="328612"/>
          </a:xfrm>
          <a:prstGeom prst="rect">
            <a:avLst/>
          </a:prstGeom>
          <a:solidFill>
            <a:schemeClr val="accent1"/>
          </a:solidFill>
          <a:ln w="12700">
            <a:solidFill>
              <a:schemeClr val="tx1"/>
            </a:solidFill>
            <a:miter lim="800000"/>
            <a:headEnd/>
            <a:tailEnd/>
          </a:ln>
        </p:spPr>
        <p:txBody>
          <a:bodyPr anchor="ctr"/>
          <a:lstStyle>
            <a:lvl1pPr eaLnBrk="0" hangingPunct="0">
              <a:spcBef>
                <a:spcPct val="20000"/>
              </a:spcBef>
              <a:buChar char="•"/>
              <a:defRPr sz="2000">
                <a:solidFill>
                  <a:srgbClr val="000099"/>
                </a:solidFill>
                <a:latin typeface="Arial" charset="0"/>
              </a:defRPr>
            </a:lvl1pPr>
            <a:lvl2pPr marL="742950" indent="-285750" eaLnBrk="0" hangingPunct="0">
              <a:spcBef>
                <a:spcPct val="20000"/>
              </a:spcBef>
              <a:buChar char="–"/>
              <a:defRPr sz="2800">
                <a:solidFill>
                  <a:srgbClr val="000099"/>
                </a:solidFill>
                <a:latin typeface="Arial" charset="0"/>
              </a:defRPr>
            </a:lvl2pPr>
            <a:lvl3pPr marL="1143000" indent="-228600" eaLnBrk="0" hangingPunct="0">
              <a:spcBef>
                <a:spcPct val="20000"/>
              </a:spcBef>
              <a:buChar char="•"/>
              <a:defRPr sz="1600">
                <a:solidFill>
                  <a:srgbClr val="000099"/>
                </a:solidFill>
                <a:latin typeface="Arial" charset="0"/>
              </a:defRPr>
            </a:lvl3pPr>
            <a:lvl4pPr marL="1600200" indent="-228600" eaLnBrk="0" hangingPunct="0">
              <a:spcBef>
                <a:spcPct val="20000"/>
              </a:spcBef>
              <a:buChar char="–"/>
              <a:defRPr sz="1400">
                <a:solidFill>
                  <a:srgbClr val="000099"/>
                </a:solidFill>
                <a:latin typeface="Arial" charset="0"/>
              </a:defRPr>
            </a:lvl4pPr>
            <a:lvl5pPr marL="2057400" indent="-228600" eaLnBrk="0" hangingPunct="0">
              <a:spcBef>
                <a:spcPct val="20000"/>
              </a:spcBef>
              <a:buChar char="»"/>
              <a:defRPr sz="1400">
                <a:solidFill>
                  <a:srgbClr val="000099"/>
                </a:solidFill>
                <a:latin typeface="Arial" charset="0"/>
              </a:defRPr>
            </a:lvl5pPr>
            <a:lvl6pPr marL="2514600" indent="-228600" eaLnBrk="0" fontAlgn="base" hangingPunct="0">
              <a:spcBef>
                <a:spcPct val="20000"/>
              </a:spcBef>
              <a:spcAft>
                <a:spcPct val="0"/>
              </a:spcAft>
              <a:buChar char="»"/>
              <a:defRPr sz="1400">
                <a:solidFill>
                  <a:srgbClr val="000099"/>
                </a:solidFill>
                <a:latin typeface="Arial" charset="0"/>
              </a:defRPr>
            </a:lvl6pPr>
            <a:lvl7pPr marL="2971800" indent="-228600" eaLnBrk="0" fontAlgn="base" hangingPunct="0">
              <a:spcBef>
                <a:spcPct val="20000"/>
              </a:spcBef>
              <a:spcAft>
                <a:spcPct val="0"/>
              </a:spcAft>
              <a:buChar char="»"/>
              <a:defRPr sz="1400">
                <a:solidFill>
                  <a:srgbClr val="000099"/>
                </a:solidFill>
                <a:latin typeface="Arial" charset="0"/>
              </a:defRPr>
            </a:lvl7pPr>
            <a:lvl8pPr marL="3429000" indent="-228600" eaLnBrk="0" fontAlgn="base" hangingPunct="0">
              <a:spcBef>
                <a:spcPct val="20000"/>
              </a:spcBef>
              <a:spcAft>
                <a:spcPct val="0"/>
              </a:spcAft>
              <a:buChar char="»"/>
              <a:defRPr sz="1400">
                <a:solidFill>
                  <a:srgbClr val="000099"/>
                </a:solidFill>
                <a:latin typeface="Arial" charset="0"/>
              </a:defRPr>
            </a:lvl8pPr>
            <a:lvl9pPr marL="3886200" indent="-228600" eaLnBrk="0" fontAlgn="base" hangingPunct="0">
              <a:spcBef>
                <a:spcPct val="20000"/>
              </a:spcBef>
              <a:spcAft>
                <a:spcPct val="0"/>
              </a:spcAft>
              <a:buChar char="»"/>
              <a:defRPr sz="1400">
                <a:solidFill>
                  <a:srgbClr val="000099"/>
                </a:solidFill>
                <a:latin typeface="Arial" charset="0"/>
              </a:defRPr>
            </a:lvl9pPr>
          </a:lstStyle>
          <a:p>
            <a:pPr algn="ctr">
              <a:spcBef>
                <a:spcPct val="0"/>
              </a:spcBef>
              <a:buFontTx/>
              <a:buNone/>
              <a:defRPr/>
            </a:pPr>
            <a:r>
              <a:rPr lang="en-GB" altLang="en-US" sz="1050">
                <a:solidFill>
                  <a:srgbClr val="000000"/>
                </a:solidFill>
                <a:cs typeface="Arial" charset="0"/>
              </a:rPr>
              <a:t>Fair rewards</a:t>
            </a:r>
          </a:p>
        </p:txBody>
      </p:sp>
      <p:grpSp>
        <p:nvGrpSpPr>
          <p:cNvPr id="58379" name="Group 64">
            <a:extLst>
              <a:ext uri="{FF2B5EF4-FFF2-40B4-BE49-F238E27FC236}">
                <a16:creationId xmlns:a16="http://schemas.microsoft.com/office/drawing/2014/main" id="{110D52A5-22E5-E900-F94A-E7EA8069C7F7}"/>
              </a:ext>
            </a:extLst>
          </p:cNvPr>
          <p:cNvGrpSpPr>
            <a:grpSpLocks/>
          </p:cNvGrpSpPr>
          <p:nvPr/>
        </p:nvGrpSpPr>
        <p:grpSpPr bwMode="auto">
          <a:xfrm>
            <a:off x="2000250" y="657225"/>
            <a:ext cx="5143500" cy="4486275"/>
            <a:chOff x="0" y="563"/>
            <a:chExt cx="5760" cy="3757"/>
          </a:xfrm>
        </p:grpSpPr>
        <p:pic>
          <p:nvPicPr>
            <p:cNvPr id="58386" name="Picture 65" descr="gif9d">
              <a:extLst>
                <a:ext uri="{FF2B5EF4-FFF2-40B4-BE49-F238E27FC236}">
                  <a16:creationId xmlns:a16="http://schemas.microsoft.com/office/drawing/2014/main" id="{4AF8CC8F-F547-6911-4B84-E8E4C8488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3"/>
              <a:ext cx="5760" cy="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7" name="Rectangle 69">
              <a:extLst>
                <a:ext uri="{FF2B5EF4-FFF2-40B4-BE49-F238E27FC236}">
                  <a16:creationId xmlns:a16="http://schemas.microsoft.com/office/drawing/2014/main" id="{64E58324-3437-F41A-3411-95FBC9F81FAF}"/>
                </a:ext>
              </a:extLst>
            </p:cNvPr>
            <p:cNvSpPr>
              <a:spLocks noChangeArrowheads="1"/>
            </p:cNvSpPr>
            <p:nvPr/>
          </p:nvSpPr>
          <p:spPr bwMode="auto">
            <a:xfrm>
              <a:off x="1580" y="2792"/>
              <a:ext cx="2340"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a:lnSpc>
                  <a:spcPct val="100000"/>
                </a:lnSpc>
                <a:spcBef>
                  <a:spcPct val="0"/>
                </a:spcBef>
                <a:buFontTx/>
                <a:buNone/>
              </a:pPr>
              <a:r>
                <a:rPr lang="en-GB" altLang="en-US" sz="1800" b="1">
                  <a:solidFill>
                    <a:srgbClr val="FFFFFF"/>
                  </a:solidFill>
                  <a:latin typeface="Arial" panose="020B0604020202020204" pitchFamily="34" charset="0"/>
                </a:rPr>
                <a:t>What Drains you?</a:t>
              </a:r>
            </a:p>
          </p:txBody>
        </p:sp>
      </p:grpSp>
      <p:sp>
        <p:nvSpPr>
          <p:cNvPr id="58380" name="Rectangle 74">
            <a:extLst>
              <a:ext uri="{FF2B5EF4-FFF2-40B4-BE49-F238E27FC236}">
                <a16:creationId xmlns:a16="http://schemas.microsoft.com/office/drawing/2014/main" id="{AFAE72E8-8991-0BE9-D187-C43ECF61544A}"/>
              </a:ext>
            </a:extLst>
          </p:cNvPr>
          <p:cNvSpPr>
            <a:spLocks noChangeArrowheads="1"/>
          </p:cNvSpPr>
          <p:nvPr/>
        </p:nvSpPr>
        <p:spPr bwMode="auto">
          <a:xfrm>
            <a:off x="2000250" y="642938"/>
            <a:ext cx="50800" cy="4500562"/>
          </a:xfrm>
          <a:prstGeom prst="rect">
            <a:avLst/>
          </a:prstGeom>
          <a:solidFill>
            <a:srgbClr val="00317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solidFill>
                <a:srgbClr val="000000"/>
              </a:solidFill>
              <a:latin typeface="Times New Roman" panose="02020603050405020304" pitchFamily="18" charset="0"/>
            </a:endParaRPr>
          </a:p>
        </p:txBody>
      </p:sp>
      <p:sp>
        <p:nvSpPr>
          <p:cNvPr id="58381" name="Rectangle 75">
            <a:extLst>
              <a:ext uri="{FF2B5EF4-FFF2-40B4-BE49-F238E27FC236}">
                <a16:creationId xmlns:a16="http://schemas.microsoft.com/office/drawing/2014/main" id="{7110BE74-E5F0-8007-CE4C-862747960C1B}"/>
              </a:ext>
            </a:extLst>
          </p:cNvPr>
          <p:cNvSpPr>
            <a:spLocks noChangeArrowheads="1"/>
          </p:cNvSpPr>
          <p:nvPr/>
        </p:nvSpPr>
        <p:spPr bwMode="auto">
          <a:xfrm>
            <a:off x="7100888" y="642938"/>
            <a:ext cx="50800" cy="4500562"/>
          </a:xfrm>
          <a:prstGeom prst="rect">
            <a:avLst/>
          </a:prstGeom>
          <a:solidFill>
            <a:srgbClr val="00317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solidFill>
                <a:srgbClr val="000000"/>
              </a:solidFill>
              <a:latin typeface="Times New Roman" panose="02020603050405020304" pitchFamily="18" charset="0"/>
            </a:endParaRPr>
          </a:p>
        </p:txBody>
      </p:sp>
      <p:sp>
        <p:nvSpPr>
          <p:cNvPr id="58382" name="Rectangle 76">
            <a:extLst>
              <a:ext uri="{FF2B5EF4-FFF2-40B4-BE49-F238E27FC236}">
                <a16:creationId xmlns:a16="http://schemas.microsoft.com/office/drawing/2014/main" id="{24191EB0-E227-925A-7B03-1DF7CD2300F7}"/>
              </a:ext>
            </a:extLst>
          </p:cNvPr>
          <p:cNvSpPr>
            <a:spLocks noChangeArrowheads="1"/>
          </p:cNvSpPr>
          <p:nvPr/>
        </p:nvSpPr>
        <p:spPr bwMode="auto">
          <a:xfrm>
            <a:off x="2000250" y="657225"/>
            <a:ext cx="5143500" cy="65088"/>
          </a:xfrm>
          <a:prstGeom prst="rect">
            <a:avLst/>
          </a:prstGeom>
          <a:solidFill>
            <a:srgbClr val="00317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solidFill>
                <a:srgbClr val="000000"/>
              </a:solidFill>
              <a:latin typeface="Times New Roman" panose="02020603050405020304" pitchFamily="18" charset="0"/>
            </a:endParaRPr>
          </a:p>
        </p:txBody>
      </p:sp>
      <p:sp>
        <p:nvSpPr>
          <p:cNvPr id="52239" name="Rectangle 77">
            <a:extLst>
              <a:ext uri="{FF2B5EF4-FFF2-40B4-BE49-F238E27FC236}">
                <a16:creationId xmlns:a16="http://schemas.microsoft.com/office/drawing/2014/main" id="{9EE55BBE-05EE-9D42-E117-CC749C37F9DF}"/>
              </a:ext>
            </a:extLst>
          </p:cNvPr>
          <p:cNvSpPr>
            <a:spLocks noChangeArrowheads="1"/>
          </p:cNvSpPr>
          <p:nvPr/>
        </p:nvSpPr>
        <p:spPr bwMode="auto">
          <a:xfrm>
            <a:off x="2000250" y="5086350"/>
            <a:ext cx="5143500" cy="65088"/>
          </a:xfrm>
          <a:prstGeom prst="rect">
            <a:avLst/>
          </a:prstGeom>
          <a:solidFill>
            <a:srgbClr val="003177"/>
          </a:solidFill>
          <a:ln>
            <a:noFill/>
          </a:ln>
        </p:spPr>
        <p:txBody>
          <a:bodyPr wrap="none" anchor="ctr"/>
          <a:lstStyle>
            <a:lvl1pPr eaLnBrk="0" hangingPunct="0">
              <a:spcBef>
                <a:spcPct val="20000"/>
              </a:spcBef>
              <a:buChar char="•"/>
              <a:defRPr sz="2000">
                <a:solidFill>
                  <a:srgbClr val="000099"/>
                </a:solidFill>
                <a:latin typeface="Arial" charset="0"/>
              </a:defRPr>
            </a:lvl1pPr>
            <a:lvl2pPr marL="742950" indent="-285750" eaLnBrk="0" hangingPunct="0">
              <a:spcBef>
                <a:spcPct val="20000"/>
              </a:spcBef>
              <a:buChar char="–"/>
              <a:defRPr sz="2800">
                <a:solidFill>
                  <a:srgbClr val="000099"/>
                </a:solidFill>
                <a:latin typeface="Arial" charset="0"/>
              </a:defRPr>
            </a:lvl2pPr>
            <a:lvl3pPr marL="1143000" indent="-228600" eaLnBrk="0" hangingPunct="0">
              <a:spcBef>
                <a:spcPct val="20000"/>
              </a:spcBef>
              <a:buChar char="•"/>
              <a:defRPr sz="1600">
                <a:solidFill>
                  <a:srgbClr val="000099"/>
                </a:solidFill>
                <a:latin typeface="Arial" charset="0"/>
              </a:defRPr>
            </a:lvl3pPr>
            <a:lvl4pPr marL="1600200" indent="-228600" eaLnBrk="0" hangingPunct="0">
              <a:spcBef>
                <a:spcPct val="20000"/>
              </a:spcBef>
              <a:buChar char="–"/>
              <a:defRPr sz="1400">
                <a:solidFill>
                  <a:srgbClr val="000099"/>
                </a:solidFill>
                <a:latin typeface="Arial" charset="0"/>
              </a:defRPr>
            </a:lvl4pPr>
            <a:lvl5pPr marL="2057400" indent="-228600" eaLnBrk="0" hangingPunct="0">
              <a:spcBef>
                <a:spcPct val="20000"/>
              </a:spcBef>
              <a:buChar char="»"/>
              <a:defRPr sz="1400">
                <a:solidFill>
                  <a:srgbClr val="000099"/>
                </a:solidFill>
                <a:latin typeface="Arial" charset="0"/>
              </a:defRPr>
            </a:lvl5pPr>
            <a:lvl6pPr marL="2514600" indent="-228600" eaLnBrk="0" fontAlgn="base" hangingPunct="0">
              <a:spcBef>
                <a:spcPct val="20000"/>
              </a:spcBef>
              <a:spcAft>
                <a:spcPct val="0"/>
              </a:spcAft>
              <a:buChar char="»"/>
              <a:defRPr sz="1400">
                <a:solidFill>
                  <a:srgbClr val="000099"/>
                </a:solidFill>
                <a:latin typeface="Arial" charset="0"/>
              </a:defRPr>
            </a:lvl6pPr>
            <a:lvl7pPr marL="2971800" indent="-228600" eaLnBrk="0" fontAlgn="base" hangingPunct="0">
              <a:spcBef>
                <a:spcPct val="20000"/>
              </a:spcBef>
              <a:spcAft>
                <a:spcPct val="0"/>
              </a:spcAft>
              <a:buChar char="»"/>
              <a:defRPr sz="1400">
                <a:solidFill>
                  <a:srgbClr val="000099"/>
                </a:solidFill>
                <a:latin typeface="Arial" charset="0"/>
              </a:defRPr>
            </a:lvl7pPr>
            <a:lvl8pPr marL="3429000" indent="-228600" eaLnBrk="0" fontAlgn="base" hangingPunct="0">
              <a:spcBef>
                <a:spcPct val="20000"/>
              </a:spcBef>
              <a:spcAft>
                <a:spcPct val="0"/>
              </a:spcAft>
              <a:buChar char="»"/>
              <a:defRPr sz="1400">
                <a:solidFill>
                  <a:srgbClr val="000099"/>
                </a:solidFill>
                <a:latin typeface="Arial" charset="0"/>
              </a:defRPr>
            </a:lvl8pPr>
            <a:lvl9pPr marL="3886200" indent="-228600" eaLnBrk="0" fontAlgn="base" hangingPunct="0">
              <a:spcBef>
                <a:spcPct val="20000"/>
              </a:spcBef>
              <a:spcAft>
                <a:spcPct val="0"/>
              </a:spcAft>
              <a:buChar char="»"/>
              <a:defRPr sz="1400">
                <a:solidFill>
                  <a:srgbClr val="000099"/>
                </a:solidFill>
                <a:latin typeface="Arial" charset="0"/>
              </a:defRPr>
            </a:lvl9pPr>
          </a:lstStyle>
          <a:p>
            <a:pPr eaLnBrk="1" hangingPunct="1">
              <a:spcBef>
                <a:spcPct val="0"/>
              </a:spcBef>
              <a:buFontTx/>
              <a:buNone/>
              <a:defRPr/>
            </a:pPr>
            <a:endParaRPr lang="en-US" altLang="en-US" sz="1050">
              <a:solidFill>
                <a:srgbClr val="000000"/>
              </a:solidFill>
              <a:latin typeface="Times New Roman" pitchFamily="18" charset="0"/>
              <a:cs typeface="Arial" charset="0"/>
            </a:endParaRPr>
          </a:p>
        </p:txBody>
      </p:sp>
      <p:sp>
        <p:nvSpPr>
          <p:cNvPr id="58384" name="TextBox 1">
            <a:extLst>
              <a:ext uri="{FF2B5EF4-FFF2-40B4-BE49-F238E27FC236}">
                <a16:creationId xmlns:a16="http://schemas.microsoft.com/office/drawing/2014/main" id="{4501A3EE-54BA-4342-6212-849A6AE0D207}"/>
              </a:ext>
            </a:extLst>
          </p:cNvPr>
          <p:cNvSpPr txBox="1">
            <a:spLocks noChangeArrowheads="1"/>
          </p:cNvSpPr>
          <p:nvPr/>
        </p:nvSpPr>
        <p:spPr bwMode="auto">
          <a:xfrm>
            <a:off x="3106738" y="2316163"/>
            <a:ext cx="2698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911225"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1800" b="1">
                <a:solidFill>
                  <a:srgbClr val="FFFFFF"/>
                </a:solidFill>
                <a:latin typeface="Arial" panose="020B0604020202020204" pitchFamily="34" charset="0"/>
              </a:rPr>
              <a:t>What tops </a:t>
            </a:r>
          </a:p>
          <a:p>
            <a:pPr algn="ctr" eaLnBrk="1" hangingPunct="1">
              <a:lnSpc>
                <a:spcPct val="100000"/>
              </a:lnSpc>
              <a:spcBef>
                <a:spcPct val="0"/>
              </a:spcBef>
              <a:buFontTx/>
              <a:buNone/>
            </a:pPr>
            <a:r>
              <a:rPr lang="en-GB" altLang="en-US" sz="1800" b="1">
                <a:solidFill>
                  <a:srgbClr val="FFFFFF"/>
                </a:solidFill>
                <a:latin typeface="Arial" panose="020B0604020202020204" pitchFamily="34" charset="0"/>
              </a:rPr>
              <a:t>you up?</a:t>
            </a:r>
          </a:p>
        </p:txBody>
      </p:sp>
      <p:pic>
        <p:nvPicPr>
          <p:cNvPr id="3" name="Audio 2">
            <a:hlinkClick r:id="" action="ppaction://media"/>
            <a:extLst>
              <a:ext uri="{FF2B5EF4-FFF2-40B4-BE49-F238E27FC236}">
                <a16:creationId xmlns:a16="http://schemas.microsoft.com/office/drawing/2014/main" id="{069044C8-9093-1CD0-8EB6-C7033B831AD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31250" t="-108203" r="-231250" b="-108203"/>
          <a:stretch>
            <a:fillRect/>
          </a:stretch>
        </p:blipFill>
        <p:spPr>
          <a:xfrm>
            <a:off x="6858000" y="3857625"/>
            <a:ext cx="2286000" cy="1285875"/>
          </a:xfrm>
          <a:prstGeom prst="rect">
            <a:avLst/>
          </a:prstGeom>
        </p:spPr>
      </p:pic>
    </p:spTree>
  </p:cSld>
  <p:clrMapOvr>
    <a:masterClrMapping/>
  </p:clrMapOvr>
  <p:transition spd="slow" advTm="762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a:extLst>
              <a:ext uri="{FF2B5EF4-FFF2-40B4-BE49-F238E27FC236}">
                <a16:creationId xmlns:a16="http://schemas.microsoft.com/office/drawing/2014/main" id="{D2FB7A29-3EC1-65AE-FA90-810F75B97403}"/>
              </a:ext>
            </a:extLst>
          </p:cNvPr>
          <p:cNvSpPr txBox="1">
            <a:spLocks noChangeArrowheads="1"/>
          </p:cNvSpPr>
          <p:nvPr/>
        </p:nvSpPr>
        <p:spPr bwMode="auto">
          <a:xfrm>
            <a:off x="3005138" y="2571750"/>
            <a:ext cx="3094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defTabSz="6842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42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42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p:txBody>
      </p:sp>
      <p:sp>
        <p:nvSpPr>
          <p:cNvPr id="34819" name="Title 10">
            <a:extLst>
              <a:ext uri="{FF2B5EF4-FFF2-40B4-BE49-F238E27FC236}">
                <a16:creationId xmlns:a16="http://schemas.microsoft.com/office/drawing/2014/main" id="{89FC3683-ADAB-FA37-DE27-D7DEAAE7D93B}"/>
              </a:ext>
            </a:extLst>
          </p:cNvPr>
          <p:cNvSpPr>
            <a:spLocks noGrp="1"/>
          </p:cNvSpPr>
          <p:nvPr>
            <p:ph type="title"/>
          </p:nvPr>
        </p:nvSpPr>
        <p:spPr>
          <a:solidFill>
            <a:schemeClr val="accent5"/>
          </a:solidFill>
        </p:spPr>
        <p:txBody>
          <a:bodyPr lIns="68576" rIns="68576" rtlCol="0">
            <a:normAutofit/>
          </a:bodyPr>
          <a:lstStyle/>
          <a:p>
            <a:pPr defTabSz="685766" eaLnBrk="1" fontAlgn="auto" hangingPunct="1">
              <a:spcAft>
                <a:spcPts val="0"/>
              </a:spcAft>
              <a:defRPr/>
            </a:pPr>
            <a:r>
              <a:rPr lang="en-GB" altLang="en-US" b="1">
                <a:solidFill>
                  <a:schemeClr val="bg1"/>
                </a:solidFill>
              </a:rPr>
              <a:t>The Resilience Prescription</a:t>
            </a:r>
            <a:br>
              <a:rPr lang="en-GB" altLang="en-US" b="1">
                <a:solidFill>
                  <a:schemeClr val="bg1"/>
                </a:solidFill>
              </a:rPr>
            </a:br>
            <a:r>
              <a:rPr lang="en-GB" altLang="en-US" b="1">
                <a:solidFill>
                  <a:schemeClr val="bg1"/>
                </a:solidFill>
              </a:rPr>
              <a:t>						</a:t>
            </a:r>
            <a:r>
              <a:rPr lang="en-GB" altLang="en-US" sz="1500" b="1">
                <a:solidFill>
                  <a:schemeClr val="bg1"/>
                </a:solidFill>
              </a:rPr>
              <a:t>Dennis S Charney (2007)</a:t>
            </a:r>
            <a:endParaRPr lang="en-GB" altLang="en-US" sz="1500" b="1" dirty="0">
              <a:solidFill>
                <a:schemeClr val="bg1"/>
              </a:solidFill>
            </a:endParaRPr>
          </a:p>
        </p:txBody>
      </p:sp>
      <p:sp>
        <p:nvSpPr>
          <p:cNvPr id="60420" name="Content Placeholder 11">
            <a:extLst>
              <a:ext uri="{FF2B5EF4-FFF2-40B4-BE49-F238E27FC236}">
                <a16:creationId xmlns:a16="http://schemas.microsoft.com/office/drawing/2014/main" id="{96ACE03A-8FB8-8565-C4FE-EF92CB4059E5}"/>
              </a:ext>
            </a:extLst>
          </p:cNvPr>
          <p:cNvSpPr>
            <a:spLocks noGrp="1"/>
          </p:cNvSpPr>
          <p:nvPr>
            <p:ph sz="half" idx="1"/>
          </p:nvPr>
        </p:nvSpPr>
        <p:spPr>
          <a:xfrm>
            <a:off x="628650" y="1370013"/>
            <a:ext cx="3886200" cy="3262312"/>
          </a:xfrm>
        </p:spPr>
        <p:txBody>
          <a:bodyPr/>
          <a:lstStyle/>
          <a:p>
            <a:pPr eaLnBrk="1" hangingPunct="1">
              <a:spcAft>
                <a:spcPts val="450"/>
              </a:spcAft>
            </a:pPr>
            <a:r>
              <a:rPr lang="en-GB" altLang="en-US" sz="2600">
                <a:solidFill>
                  <a:schemeClr val="accent1"/>
                </a:solidFill>
              </a:rPr>
              <a:t>Resilient role model</a:t>
            </a:r>
          </a:p>
          <a:p>
            <a:pPr eaLnBrk="1" hangingPunct="1">
              <a:spcAft>
                <a:spcPts val="450"/>
              </a:spcAft>
            </a:pPr>
            <a:r>
              <a:rPr lang="en-GB" altLang="en-US" sz="2600">
                <a:solidFill>
                  <a:schemeClr val="accent1"/>
                </a:solidFill>
              </a:rPr>
              <a:t>Personal Moral compass - sense of purpose</a:t>
            </a:r>
          </a:p>
          <a:p>
            <a:pPr eaLnBrk="1" hangingPunct="1">
              <a:spcAft>
                <a:spcPts val="450"/>
              </a:spcAft>
            </a:pPr>
            <a:r>
              <a:rPr lang="en-GB" altLang="en-US" sz="2600">
                <a:solidFill>
                  <a:schemeClr val="accent1"/>
                </a:solidFill>
              </a:rPr>
              <a:t>Signature strengths</a:t>
            </a:r>
          </a:p>
          <a:p>
            <a:pPr eaLnBrk="1" hangingPunct="1">
              <a:spcAft>
                <a:spcPts val="450"/>
              </a:spcAft>
            </a:pPr>
            <a:r>
              <a:rPr lang="en-GB" altLang="en-US" sz="2600">
                <a:solidFill>
                  <a:schemeClr val="accent1"/>
                </a:solidFill>
              </a:rPr>
              <a:t>Positive attitudes and emotions</a:t>
            </a:r>
          </a:p>
        </p:txBody>
      </p:sp>
      <p:sp>
        <p:nvSpPr>
          <p:cNvPr id="60421" name="Content Placeholder 2">
            <a:extLst>
              <a:ext uri="{FF2B5EF4-FFF2-40B4-BE49-F238E27FC236}">
                <a16:creationId xmlns:a16="http://schemas.microsoft.com/office/drawing/2014/main" id="{057E384E-E0A6-F6CB-5E8D-940E853FF5F2}"/>
              </a:ext>
            </a:extLst>
          </p:cNvPr>
          <p:cNvSpPr>
            <a:spLocks noGrp="1"/>
          </p:cNvSpPr>
          <p:nvPr>
            <p:ph sz="half" idx="2"/>
          </p:nvPr>
        </p:nvSpPr>
        <p:spPr>
          <a:xfrm>
            <a:off x="4629150" y="1370013"/>
            <a:ext cx="3886200" cy="3262312"/>
          </a:xfrm>
        </p:spPr>
        <p:txBody>
          <a:bodyPr/>
          <a:lstStyle/>
          <a:p>
            <a:pPr eaLnBrk="1" hangingPunct="1">
              <a:spcAft>
                <a:spcPts val="450"/>
              </a:spcAft>
            </a:pPr>
            <a:r>
              <a:rPr lang="en-GB" altLang="en-US" sz="2600">
                <a:solidFill>
                  <a:schemeClr val="accent1"/>
                </a:solidFill>
              </a:rPr>
              <a:t>Learning to re-frame</a:t>
            </a:r>
          </a:p>
          <a:p>
            <a:pPr eaLnBrk="1" hangingPunct="1">
              <a:spcAft>
                <a:spcPts val="450"/>
              </a:spcAft>
            </a:pPr>
            <a:r>
              <a:rPr lang="en-GB" altLang="en-US" sz="2600">
                <a:solidFill>
                  <a:schemeClr val="accent1"/>
                </a:solidFill>
              </a:rPr>
              <a:t>Challenge and Mastery</a:t>
            </a:r>
          </a:p>
          <a:p>
            <a:pPr eaLnBrk="1" hangingPunct="1">
              <a:spcAft>
                <a:spcPts val="450"/>
              </a:spcAft>
            </a:pPr>
            <a:r>
              <a:rPr lang="en-GB" altLang="en-US" sz="2600">
                <a:solidFill>
                  <a:schemeClr val="accent1"/>
                </a:solidFill>
              </a:rPr>
              <a:t>Physical Health</a:t>
            </a:r>
          </a:p>
          <a:p>
            <a:pPr eaLnBrk="1" hangingPunct="1">
              <a:spcAft>
                <a:spcPts val="450"/>
              </a:spcAft>
            </a:pPr>
            <a:r>
              <a:rPr lang="en-GB" altLang="en-US" sz="2600">
                <a:solidFill>
                  <a:schemeClr val="accent1"/>
                </a:solidFill>
              </a:rPr>
              <a:t>Supportive social networks</a:t>
            </a:r>
          </a:p>
        </p:txBody>
      </p:sp>
      <p:pic>
        <p:nvPicPr>
          <p:cNvPr id="3" name="Audio 2">
            <a:hlinkClick r:id="" action="ppaction://media"/>
            <a:extLst>
              <a:ext uri="{FF2B5EF4-FFF2-40B4-BE49-F238E27FC236}">
                <a16:creationId xmlns:a16="http://schemas.microsoft.com/office/drawing/2014/main" id="{9CF139F9-54D5-86A0-08E5-D5ED717064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spTree>
  </p:cSld>
  <p:clrMapOvr>
    <a:masterClrMapping/>
  </p:clrMapOvr>
  <p:transition spd="slow" advTm="146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532E5652-548A-C2A2-A47D-880CB3EDA0C6}"/>
              </a:ext>
            </a:extLst>
          </p:cNvPr>
          <p:cNvSpPr txBox="1">
            <a:spLocks noChangeArrowheads="1"/>
          </p:cNvSpPr>
          <p:nvPr/>
        </p:nvSpPr>
        <p:spPr bwMode="auto">
          <a:xfrm>
            <a:off x="3005138" y="2571750"/>
            <a:ext cx="3094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defTabSz="6842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42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42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0" marR="0" lvl="0" indent="0" algn="ctr" defTabSz="684213" rtl="0" eaLnBrk="1" fontAlgn="base" latinLnBrk="0" hangingPunct="1">
              <a:lnSpc>
                <a:spcPct val="100000"/>
              </a:lnSpc>
              <a:spcBef>
                <a:spcPct val="50000"/>
              </a:spcBef>
              <a:spcAft>
                <a:spcPct val="0"/>
              </a:spcAft>
              <a:buClrTx/>
              <a:buSzTx/>
              <a:buFontTx/>
              <a:buNone/>
              <a:tabLst/>
              <a:defRPr/>
            </a:pPr>
            <a:endParaRPr kumimoji="0" lang="en-GB" altLang="en-US" sz="15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ctr" defTabSz="684213" rtl="0" eaLnBrk="1" fontAlgn="base" latinLnBrk="0" hangingPunct="1">
              <a:lnSpc>
                <a:spcPct val="100000"/>
              </a:lnSpc>
              <a:spcBef>
                <a:spcPct val="50000"/>
              </a:spcBef>
              <a:spcAft>
                <a:spcPct val="0"/>
              </a:spcAft>
              <a:buClrTx/>
              <a:buSzTx/>
              <a:buFontTx/>
              <a:buNone/>
              <a:tabLst/>
              <a:defRPr/>
            </a:pPr>
            <a:endParaRPr kumimoji="0" lang="en-GB" altLang="en-US" sz="15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34819" name="Title 10">
            <a:extLst>
              <a:ext uri="{FF2B5EF4-FFF2-40B4-BE49-F238E27FC236}">
                <a16:creationId xmlns:a16="http://schemas.microsoft.com/office/drawing/2014/main" id="{BE953A76-1389-DA34-FF88-F13BCCBD5600}"/>
              </a:ext>
            </a:extLst>
          </p:cNvPr>
          <p:cNvSpPr>
            <a:spLocks noGrp="1"/>
          </p:cNvSpPr>
          <p:nvPr>
            <p:ph type="title"/>
          </p:nvPr>
        </p:nvSpPr>
        <p:spPr>
          <a:solidFill>
            <a:schemeClr val="accent5"/>
          </a:solidFill>
        </p:spPr>
        <p:txBody>
          <a:bodyPr lIns="68576" rIns="68576" rtlCol="0">
            <a:normAutofit/>
          </a:bodyPr>
          <a:lstStyle/>
          <a:p>
            <a:pPr defTabSz="685766" eaLnBrk="1" fontAlgn="auto" hangingPunct="1">
              <a:spcAft>
                <a:spcPts val="0"/>
              </a:spcAft>
              <a:defRPr/>
            </a:pPr>
            <a:r>
              <a:rPr lang="en-GB" altLang="en-US" b="1" dirty="0">
                <a:solidFill>
                  <a:schemeClr val="bg1"/>
                </a:solidFill>
              </a:rPr>
              <a:t>The Resilience Prescription</a:t>
            </a:r>
            <a:br>
              <a:rPr lang="en-GB" altLang="en-US" b="1" dirty="0">
                <a:solidFill>
                  <a:schemeClr val="bg1"/>
                </a:solidFill>
              </a:rPr>
            </a:br>
            <a:r>
              <a:rPr lang="en-GB" altLang="en-US" b="1" dirty="0">
                <a:solidFill>
                  <a:schemeClr val="bg1"/>
                </a:solidFill>
              </a:rPr>
              <a:t>						</a:t>
            </a:r>
            <a:r>
              <a:rPr lang="en-GB" altLang="en-US" sz="1500" b="1" dirty="0">
                <a:solidFill>
                  <a:schemeClr val="bg1"/>
                </a:solidFill>
              </a:rPr>
              <a:t>Dennis S Charney (2007)</a:t>
            </a:r>
          </a:p>
        </p:txBody>
      </p:sp>
      <p:sp>
        <p:nvSpPr>
          <p:cNvPr id="34820" name="Content Placeholder 11">
            <a:extLst>
              <a:ext uri="{FF2B5EF4-FFF2-40B4-BE49-F238E27FC236}">
                <a16:creationId xmlns:a16="http://schemas.microsoft.com/office/drawing/2014/main" id="{DB3A8298-652E-F10E-C43D-C3FFCC257A8A}"/>
              </a:ext>
            </a:extLst>
          </p:cNvPr>
          <p:cNvSpPr>
            <a:spLocks noGrp="1"/>
          </p:cNvSpPr>
          <p:nvPr>
            <p:ph sz="half" idx="1"/>
          </p:nvPr>
        </p:nvSpPr>
        <p:spPr>
          <a:xfrm>
            <a:off x="6286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rgbClr val="5B9BD5"/>
                </a:solidFill>
              </a:rPr>
              <a:t>Resilient role model</a:t>
            </a:r>
          </a:p>
          <a:p>
            <a:pPr marL="171442" indent="-171442" defTabSz="685766" eaLnBrk="1" fontAlgn="auto" hangingPunct="1">
              <a:spcAft>
                <a:spcPts val="450"/>
              </a:spcAft>
              <a:defRPr/>
            </a:pPr>
            <a:r>
              <a:rPr lang="en-GB" altLang="en-US" sz="2600" dirty="0">
                <a:solidFill>
                  <a:srgbClr val="5B9BD5"/>
                </a:solidFill>
              </a:rPr>
              <a:t>Personal Moral compass - sense of purpose</a:t>
            </a:r>
          </a:p>
          <a:p>
            <a:pPr marL="171442" indent="-171442" defTabSz="685766" eaLnBrk="1" fontAlgn="auto" hangingPunct="1">
              <a:spcAft>
                <a:spcPts val="450"/>
              </a:spcAft>
              <a:defRPr/>
            </a:pPr>
            <a:r>
              <a:rPr lang="en-GB" altLang="en-US" sz="2600" dirty="0">
                <a:solidFill>
                  <a:srgbClr val="5B9BD5"/>
                </a:solidFill>
              </a:rPr>
              <a:t>Signature strengths</a:t>
            </a:r>
          </a:p>
          <a:p>
            <a:pPr marL="171442" indent="-171442" defTabSz="685766" eaLnBrk="1" fontAlgn="auto" hangingPunct="1">
              <a:spcAft>
                <a:spcPts val="450"/>
              </a:spcAft>
              <a:defRPr/>
            </a:pPr>
            <a:r>
              <a:rPr lang="en-GB" altLang="en-US" sz="2600" dirty="0">
                <a:solidFill>
                  <a:srgbClr val="5B9BD5"/>
                </a:solidFill>
              </a:rPr>
              <a:t>Positive attitudes and emotions</a:t>
            </a:r>
          </a:p>
        </p:txBody>
      </p:sp>
      <p:sp>
        <p:nvSpPr>
          <p:cNvPr id="3" name="Content Placeholder 2">
            <a:extLst>
              <a:ext uri="{FF2B5EF4-FFF2-40B4-BE49-F238E27FC236}">
                <a16:creationId xmlns:a16="http://schemas.microsoft.com/office/drawing/2014/main" id="{9EC22623-76E1-5C3A-637F-C8022C03B5D6}"/>
              </a:ext>
            </a:extLst>
          </p:cNvPr>
          <p:cNvSpPr>
            <a:spLocks noGrp="1"/>
          </p:cNvSpPr>
          <p:nvPr>
            <p:ph sz="half" idx="2"/>
          </p:nvPr>
        </p:nvSpPr>
        <p:spPr>
          <a:xfrm>
            <a:off x="46291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rgbClr val="5B9BD5"/>
                </a:solidFill>
              </a:rPr>
              <a:t>Learning to re-frame</a:t>
            </a:r>
          </a:p>
          <a:p>
            <a:pPr marL="171442" indent="-171442" defTabSz="685766" eaLnBrk="1" fontAlgn="auto" hangingPunct="1">
              <a:spcAft>
                <a:spcPts val="450"/>
              </a:spcAft>
              <a:defRPr/>
            </a:pPr>
            <a:r>
              <a:rPr lang="en-GB" altLang="en-US" sz="2600" dirty="0">
                <a:solidFill>
                  <a:srgbClr val="5B9BD5"/>
                </a:solidFill>
              </a:rPr>
              <a:t>Challenge and Mastery</a:t>
            </a:r>
          </a:p>
          <a:p>
            <a:pPr marL="171442" indent="-171442" defTabSz="685766" eaLnBrk="1" fontAlgn="auto" hangingPunct="1">
              <a:spcAft>
                <a:spcPts val="450"/>
              </a:spcAft>
              <a:defRPr/>
            </a:pPr>
            <a:r>
              <a:rPr lang="en-GB" altLang="en-US" sz="2600" dirty="0">
                <a:solidFill>
                  <a:srgbClr val="5B9BD5"/>
                </a:solidFill>
              </a:rPr>
              <a:t>Physical Health</a:t>
            </a:r>
          </a:p>
          <a:p>
            <a:pPr marL="171442" indent="-171442" defTabSz="685766" eaLnBrk="1" fontAlgn="auto" hangingPunct="1">
              <a:spcAft>
                <a:spcPts val="450"/>
              </a:spcAft>
              <a:defRPr/>
            </a:pPr>
            <a:r>
              <a:rPr lang="en-GB" altLang="en-US" sz="2600" dirty="0">
                <a:solidFill>
                  <a:srgbClr val="5B9BD5"/>
                </a:solidFill>
              </a:rPr>
              <a:t>Supportive social networks</a:t>
            </a:r>
          </a:p>
        </p:txBody>
      </p:sp>
      <p:pic>
        <p:nvPicPr>
          <p:cNvPr id="5" name="Audio 4">
            <a:hlinkClick r:id="" action="ppaction://media"/>
            <a:extLst>
              <a:ext uri="{FF2B5EF4-FFF2-40B4-BE49-F238E27FC236}">
                <a16:creationId xmlns:a16="http://schemas.microsoft.com/office/drawing/2014/main" id="{E187A859-5FEE-6C65-23E6-D5A2EF1620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spTree>
    <p:extLst>
      <p:ext uri="{BB962C8B-B14F-4D97-AF65-F5344CB8AC3E}">
        <p14:creationId xmlns:p14="http://schemas.microsoft.com/office/powerpoint/2010/main" val="1844939489"/>
      </p:ext>
    </p:extLst>
  </p:cSld>
  <p:clrMapOvr>
    <a:masterClrMapping/>
  </p:clrMapOvr>
  <p:transition spd="slow" advTm="191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532E5652-548A-C2A2-A47D-880CB3EDA0C6}"/>
              </a:ext>
            </a:extLst>
          </p:cNvPr>
          <p:cNvSpPr txBox="1">
            <a:spLocks noChangeArrowheads="1"/>
          </p:cNvSpPr>
          <p:nvPr/>
        </p:nvSpPr>
        <p:spPr bwMode="auto">
          <a:xfrm>
            <a:off x="3005138" y="2571750"/>
            <a:ext cx="3094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defTabSz="6842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42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42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p:txBody>
      </p:sp>
      <p:sp>
        <p:nvSpPr>
          <p:cNvPr id="34819" name="Title 10">
            <a:extLst>
              <a:ext uri="{FF2B5EF4-FFF2-40B4-BE49-F238E27FC236}">
                <a16:creationId xmlns:a16="http://schemas.microsoft.com/office/drawing/2014/main" id="{BE953A76-1389-DA34-FF88-F13BCCBD5600}"/>
              </a:ext>
            </a:extLst>
          </p:cNvPr>
          <p:cNvSpPr>
            <a:spLocks noGrp="1"/>
          </p:cNvSpPr>
          <p:nvPr>
            <p:ph type="title"/>
          </p:nvPr>
        </p:nvSpPr>
        <p:spPr>
          <a:solidFill>
            <a:schemeClr val="accent5"/>
          </a:solidFill>
        </p:spPr>
        <p:txBody>
          <a:bodyPr lIns="68576" rIns="68576" rtlCol="0">
            <a:normAutofit/>
          </a:bodyPr>
          <a:lstStyle/>
          <a:p>
            <a:pPr defTabSz="685766" eaLnBrk="1" fontAlgn="auto" hangingPunct="1">
              <a:spcAft>
                <a:spcPts val="0"/>
              </a:spcAft>
              <a:defRPr/>
            </a:pPr>
            <a:r>
              <a:rPr lang="en-GB" altLang="en-US" b="1" dirty="0">
                <a:solidFill>
                  <a:schemeClr val="bg1"/>
                </a:solidFill>
              </a:rPr>
              <a:t>The Resilience Prescription</a:t>
            </a:r>
            <a:br>
              <a:rPr lang="en-GB" altLang="en-US" b="1" dirty="0">
                <a:solidFill>
                  <a:schemeClr val="bg1"/>
                </a:solidFill>
              </a:rPr>
            </a:br>
            <a:r>
              <a:rPr lang="en-GB" altLang="en-US" b="1" dirty="0">
                <a:solidFill>
                  <a:schemeClr val="bg1"/>
                </a:solidFill>
              </a:rPr>
              <a:t>						</a:t>
            </a:r>
            <a:r>
              <a:rPr lang="en-GB" altLang="en-US" sz="1500" b="1" dirty="0">
                <a:solidFill>
                  <a:schemeClr val="bg1"/>
                </a:solidFill>
              </a:rPr>
              <a:t>Dennis S Charney (2007)</a:t>
            </a:r>
          </a:p>
        </p:txBody>
      </p:sp>
      <p:sp>
        <p:nvSpPr>
          <p:cNvPr id="34820" name="Content Placeholder 11">
            <a:extLst>
              <a:ext uri="{FF2B5EF4-FFF2-40B4-BE49-F238E27FC236}">
                <a16:creationId xmlns:a16="http://schemas.microsoft.com/office/drawing/2014/main" id="{DB3A8298-652E-F10E-C43D-C3FFCC257A8A}"/>
              </a:ext>
            </a:extLst>
          </p:cNvPr>
          <p:cNvSpPr>
            <a:spLocks noGrp="1"/>
          </p:cNvSpPr>
          <p:nvPr>
            <p:ph sz="half" idx="1"/>
          </p:nvPr>
        </p:nvSpPr>
        <p:spPr>
          <a:xfrm>
            <a:off x="6286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solidFill>
              </a:rPr>
              <a:t>Resilient role model</a:t>
            </a:r>
          </a:p>
          <a:p>
            <a:pPr marL="171442" indent="-171442" defTabSz="685766" eaLnBrk="1" fontAlgn="auto" hangingPunct="1">
              <a:spcAft>
                <a:spcPts val="450"/>
              </a:spcAft>
              <a:defRPr/>
            </a:pPr>
            <a:r>
              <a:rPr lang="en-GB" altLang="en-US" sz="2600" dirty="0">
                <a:solidFill>
                  <a:schemeClr val="accent1">
                    <a:lumMod val="40000"/>
                    <a:lumOff val="60000"/>
                  </a:schemeClr>
                </a:solidFill>
              </a:rPr>
              <a:t>Personal Moral compass - sense of purpose</a:t>
            </a:r>
          </a:p>
          <a:p>
            <a:pPr marL="171442" indent="-171442" defTabSz="685766" eaLnBrk="1" fontAlgn="auto" hangingPunct="1">
              <a:spcAft>
                <a:spcPts val="450"/>
              </a:spcAft>
              <a:defRPr/>
            </a:pPr>
            <a:r>
              <a:rPr lang="en-GB" altLang="en-US" sz="2600" dirty="0">
                <a:solidFill>
                  <a:schemeClr val="accent1">
                    <a:lumMod val="40000"/>
                    <a:lumOff val="60000"/>
                  </a:schemeClr>
                </a:solidFill>
              </a:rPr>
              <a:t>Signature strengths</a:t>
            </a:r>
          </a:p>
          <a:p>
            <a:pPr marL="171442" indent="-171442" defTabSz="685766" eaLnBrk="1" fontAlgn="auto" hangingPunct="1">
              <a:spcAft>
                <a:spcPts val="450"/>
              </a:spcAft>
              <a:defRPr/>
            </a:pPr>
            <a:r>
              <a:rPr lang="en-GB" altLang="en-US" sz="2600" dirty="0">
                <a:solidFill>
                  <a:schemeClr val="accent1">
                    <a:lumMod val="40000"/>
                    <a:lumOff val="60000"/>
                  </a:schemeClr>
                </a:solidFill>
              </a:rPr>
              <a:t>Positive attitudes and emotions</a:t>
            </a:r>
          </a:p>
        </p:txBody>
      </p:sp>
      <p:sp>
        <p:nvSpPr>
          <p:cNvPr id="3" name="Content Placeholder 2">
            <a:extLst>
              <a:ext uri="{FF2B5EF4-FFF2-40B4-BE49-F238E27FC236}">
                <a16:creationId xmlns:a16="http://schemas.microsoft.com/office/drawing/2014/main" id="{9EC22623-76E1-5C3A-637F-C8022C03B5D6}"/>
              </a:ext>
            </a:extLst>
          </p:cNvPr>
          <p:cNvSpPr>
            <a:spLocks noGrp="1"/>
          </p:cNvSpPr>
          <p:nvPr>
            <p:ph sz="half" idx="2"/>
          </p:nvPr>
        </p:nvSpPr>
        <p:spPr>
          <a:xfrm>
            <a:off x="46291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Learning to re-frame</a:t>
            </a:r>
          </a:p>
          <a:p>
            <a:pPr marL="171442" indent="-171442" defTabSz="685766" eaLnBrk="1" fontAlgn="auto" hangingPunct="1">
              <a:spcAft>
                <a:spcPts val="450"/>
              </a:spcAft>
              <a:defRPr/>
            </a:pPr>
            <a:r>
              <a:rPr lang="en-GB" altLang="en-US" sz="2600" dirty="0">
                <a:solidFill>
                  <a:schemeClr val="accent1">
                    <a:lumMod val="40000"/>
                    <a:lumOff val="60000"/>
                  </a:schemeClr>
                </a:solidFill>
              </a:rPr>
              <a:t>Challenge and Mastery</a:t>
            </a:r>
          </a:p>
          <a:p>
            <a:pPr marL="171442" indent="-171442" defTabSz="685766" eaLnBrk="1" fontAlgn="auto" hangingPunct="1">
              <a:spcAft>
                <a:spcPts val="450"/>
              </a:spcAft>
              <a:defRPr/>
            </a:pPr>
            <a:r>
              <a:rPr lang="en-GB" altLang="en-US" sz="2600" dirty="0">
                <a:solidFill>
                  <a:schemeClr val="accent1">
                    <a:lumMod val="40000"/>
                    <a:lumOff val="60000"/>
                  </a:schemeClr>
                </a:solidFill>
              </a:rPr>
              <a:t>Physical Health</a:t>
            </a:r>
          </a:p>
          <a:p>
            <a:pPr marL="171442" indent="-171442" defTabSz="685766" eaLnBrk="1" fontAlgn="auto" hangingPunct="1">
              <a:spcAft>
                <a:spcPts val="450"/>
              </a:spcAft>
              <a:defRPr/>
            </a:pPr>
            <a:r>
              <a:rPr lang="en-GB" altLang="en-US" sz="2600" dirty="0">
                <a:solidFill>
                  <a:schemeClr val="accent1">
                    <a:lumMod val="40000"/>
                    <a:lumOff val="60000"/>
                  </a:schemeClr>
                </a:solidFill>
              </a:rPr>
              <a:t>Supportive social networks</a:t>
            </a:r>
          </a:p>
        </p:txBody>
      </p:sp>
      <p:pic>
        <p:nvPicPr>
          <p:cNvPr id="6" name="Audio 5">
            <a:hlinkClick r:id="" action="ppaction://media"/>
            <a:extLst>
              <a:ext uri="{FF2B5EF4-FFF2-40B4-BE49-F238E27FC236}">
                <a16:creationId xmlns:a16="http://schemas.microsoft.com/office/drawing/2014/main" id="{848B38B2-46AC-EFA1-CF6C-581B54683B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spTree>
  </p:cSld>
  <p:clrMapOvr>
    <a:masterClrMapping/>
  </p:clrMapOvr>
  <p:transition spd="slow" advTm="328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3D0BA4DF-5E13-8784-E86A-BA019D5C3BB6}"/>
              </a:ext>
            </a:extLst>
          </p:cNvPr>
          <p:cNvSpPr txBox="1">
            <a:spLocks noChangeArrowheads="1"/>
          </p:cNvSpPr>
          <p:nvPr/>
        </p:nvSpPr>
        <p:spPr bwMode="auto">
          <a:xfrm>
            <a:off x="3005138" y="2571750"/>
            <a:ext cx="3094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defTabSz="6842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42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42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p:txBody>
      </p:sp>
      <p:sp>
        <p:nvSpPr>
          <p:cNvPr id="34819" name="Title 10">
            <a:extLst>
              <a:ext uri="{FF2B5EF4-FFF2-40B4-BE49-F238E27FC236}">
                <a16:creationId xmlns:a16="http://schemas.microsoft.com/office/drawing/2014/main" id="{E381EC06-4033-B6B8-81E4-9371CEA578EF}"/>
              </a:ext>
            </a:extLst>
          </p:cNvPr>
          <p:cNvSpPr>
            <a:spLocks noGrp="1"/>
          </p:cNvSpPr>
          <p:nvPr>
            <p:ph type="title"/>
          </p:nvPr>
        </p:nvSpPr>
        <p:spPr>
          <a:solidFill>
            <a:schemeClr val="accent5"/>
          </a:solidFill>
        </p:spPr>
        <p:txBody>
          <a:bodyPr lIns="68576" rIns="68576" rtlCol="0">
            <a:normAutofit/>
          </a:bodyPr>
          <a:lstStyle/>
          <a:p>
            <a:pPr defTabSz="685766" eaLnBrk="1" fontAlgn="auto" hangingPunct="1">
              <a:spcAft>
                <a:spcPts val="0"/>
              </a:spcAft>
              <a:defRPr/>
            </a:pPr>
            <a:r>
              <a:rPr lang="en-GB" altLang="en-US" b="1">
                <a:solidFill>
                  <a:schemeClr val="bg1"/>
                </a:solidFill>
              </a:rPr>
              <a:t>The Resilience Prescription</a:t>
            </a:r>
            <a:br>
              <a:rPr lang="en-GB" altLang="en-US" b="1">
                <a:solidFill>
                  <a:schemeClr val="bg1"/>
                </a:solidFill>
              </a:rPr>
            </a:br>
            <a:r>
              <a:rPr lang="en-GB" altLang="en-US" b="1">
                <a:solidFill>
                  <a:schemeClr val="bg1"/>
                </a:solidFill>
              </a:rPr>
              <a:t>						</a:t>
            </a:r>
            <a:r>
              <a:rPr lang="en-GB" altLang="en-US" sz="1500" b="1">
                <a:solidFill>
                  <a:schemeClr val="bg1"/>
                </a:solidFill>
              </a:rPr>
              <a:t>Dennis S Charney (2007)</a:t>
            </a:r>
            <a:endParaRPr lang="en-GB" altLang="en-US" sz="1500" b="1" dirty="0">
              <a:solidFill>
                <a:schemeClr val="bg1"/>
              </a:solidFill>
            </a:endParaRPr>
          </a:p>
        </p:txBody>
      </p:sp>
      <p:sp>
        <p:nvSpPr>
          <p:cNvPr id="34820" name="Content Placeholder 11">
            <a:extLst>
              <a:ext uri="{FF2B5EF4-FFF2-40B4-BE49-F238E27FC236}">
                <a16:creationId xmlns:a16="http://schemas.microsoft.com/office/drawing/2014/main" id="{7889AAC6-2B89-030F-026A-B3FCE115142C}"/>
              </a:ext>
            </a:extLst>
          </p:cNvPr>
          <p:cNvSpPr>
            <a:spLocks noGrp="1"/>
          </p:cNvSpPr>
          <p:nvPr>
            <p:ph sz="half" idx="1"/>
          </p:nvPr>
        </p:nvSpPr>
        <p:spPr>
          <a:xfrm>
            <a:off x="6286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Resilient role model</a:t>
            </a:r>
          </a:p>
          <a:p>
            <a:pPr marL="171442" indent="-171442" defTabSz="685766" eaLnBrk="1" fontAlgn="auto" hangingPunct="1">
              <a:spcAft>
                <a:spcPts val="450"/>
              </a:spcAft>
              <a:defRPr/>
            </a:pPr>
            <a:r>
              <a:rPr lang="en-GB" altLang="en-US" sz="2600" dirty="0">
                <a:solidFill>
                  <a:schemeClr val="accent1"/>
                </a:solidFill>
              </a:rPr>
              <a:t>Personal Moral compass - sense of purpose</a:t>
            </a:r>
          </a:p>
          <a:p>
            <a:pPr marL="171442" indent="-171442" defTabSz="685766" eaLnBrk="1" fontAlgn="auto" hangingPunct="1">
              <a:spcAft>
                <a:spcPts val="450"/>
              </a:spcAft>
              <a:defRPr/>
            </a:pPr>
            <a:r>
              <a:rPr lang="en-GB" altLang="en-US" sz="2600" dirty="0">
                <a:solidFill>
                  <a:schemeClr val="accent1">
                    <a:lumMod val="40000"/>
                    <a:lumOff val="60000"/>
                  </a:schemeClr>
                </a:solidFill>
              </a:rPr>
              <a:t>Signature strengths</a:t>
            </a:r>
          </a:p>
          <a:p>
            <a:pPr marL="171442" indent="-171442" defTabSz="685766" eaLnBrk="1" fontAlgn="auto" hangingPunct="1">
              <a:spcAft>
                <a:spcPts val="450"/>
              </a:spcAft>
              <a:defRPr/>
            </a:pPr>
            <a:r>
              <a:rPr lang="en-GB" altLang="en-US" sz="2600" dirty="0">
                <a:solidFill>
                  <a:schemeClr val="accent1">
                    <a:lumMod val="40000"/>
                    <a:lumOff val="60000"/>
                  </a:schemeClr>
                </a:solidFill>
              </a:rPr>
              <a:t>Positive attitudes and emotions</a:t>
            </a:r>
          </a:p>
        </p:txBody>
      </p:sp>
      <p:sp>
        <p:nvSpPr>
          <p:cNvPr id="3" name="Content Placeholder 2">
            <a:extLst>
              <a:ext uri="{FF2B5EF4-FFF2-40B4-BE49-F238E27FC236}">
                <a16:creationId xmlns:a16="http://schemas.microsoft.com/office/drawing/2014/main" id="{9F80B30B-CA4D-264D-F3F9-2D07BC003FA9}"/>
              </a:ext>
            </a:extLst>
          </p:cNvPr>
          <p:cNvSpPr>
            <a:spLocks noGrp="1"/>
          </p:cNvSpPr>
          <p:nvPr>
            <p:ph sz="half" idx="2"/>
          </p:nvPr>
        </p:nvSpPr>
        <p:spPr>
          <a:xfrm>
            <a:off x="46291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Learning to re-frame</a:t>
            </a:r>
          </a:p>
          <a:p>
            <a:pPr marL="171442" indent="-171442" defTabSz="685766" eaLnBrk="1" fontAlgn="auto" hangingPunct="1">
              <a:spcAft>
                <a:spcPts val="450"/>
              </a:spcAft>
              <a:defRPr/>
            </a:pPr>
            <a:r>
              <a:rPr lang="en-GB" altLang="en-US" sz="2600" dirty="0">
                <a:solidFill>
                  <a:schemeClr val="accent1">
                    <a:lumMod val="40000"/>
                    <a:lumOff val="60000"/>
                  </a:schemeClr>
                </a:solidFill>
              </a:rPr>
              <a:t>Challenge and Mastery</a:t>
            </a:r>
          </a:p>
          <a:p>
            <a:pPr marL="171442" indent="-171442" defTabSz="685766" eaLnBrk="1" fontAlgn="auto" hangingPunct="1">
              <a:spcAft>
                <a:spcPts val="450"/>
              </a:spcAft>
              <a:defRPr/>
            </a:pPr>
            <a:r>
              <a:rPr lang="en-GB" altLang="en-US" sz="2600" dirty="0">
                <a:solidFill>
                  <a:schemeClr val="accent1">
                    <a:lumMod val="40000"/>
                    <a:lumOff val="60000"/>
                  </a:schemeClr>
                </a:solidFill>
              </a:rPr>
              <a:t>Physical Health</a:t>
            </a:r>
          </a:p>
          <a:p>
            <a:pPr marL="171442" indent="-171442" defTabSz="685766" eaLnBrk="1" fontAlgn="auto" hangingPunct="1">
              <a:spcAft>
                <a:spcPts val="450"/>
              </a:spcAft>
              <a:defRPr/>
            </a:pPr>
            <a:r>
              <a:rPr lang="en-GB" altLang="en-US" sz="2600" dirty="0">
                <a:solidFill>
                  <a:schemeClr val="accent1">
                    <a:lumMod val="40000"/>
                    <a:lumOff val="60000"/>
                  </a:schemeClr>
                </a:solidFill>
              </a:rPr>
              <a:t>Supportive social networks</a:t>
            </a:r>
          </a:p>
        </p:txBody>
      </p:sp>
      <p:pic>
        <p:nvPicPr>
          <p:cNvPr id="4" name="Audio 3">
            <a:hlinkClick r:id="" action="ppaction://media"/>
            <a:extLst>
              <a:ext uri="{FF2B5EF4-FFF2-40B4-BE49-F238E27FC236}">
                <a16:creationId xmlns:a16="http://schemas.microsoft.com/office/drawing/2014/main" id="{F882BFA9-260D-D756-8538-3C9AB0D5E58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spTree>
  </p:cSld>
  <p:clrMapOvr>
    <a:masterClrMapping/>
  </p:clrMapOvr>
  <p:transition spd="slow" advTm="79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8C5186CD-F416-A96D-1AA3-EE3BA55473F3}"/>
              </a:ext>
            </a:extLst>
          </p:cNvPr>
          <p:cNvSpPr>
            <a:spLocks noGrp="1"/>
          </p:cNvSpPr>
          <p:nvPr>
            <p:ph type="title" idx="4294967295"/>
          </p:nvPr>
        </p:nvSpPr>
        <p:spPr>
          <a:xfrm>
            <a:off x="492125" y="273050"/>
            <a:ext cx="3840163" cy="1270000"/>
          </a:xfrm>
        </p:spPr>
        <p:txBody>
          <a:bodyPr lIns="68576" rIns="68576"/>
          <a:lstStyle/>
          <a:p>
            <a:pPr eaLnBrk="1" hangingPunct="1"/>
            <a:r>
              <a:rPr lang="en-US" altLang="en-US" sz="2800" b="1"/>
              <a:t>Sense of Purpose: Moral Compass</a:t>
            </a:r>
            <a:br>
              <a:rPr lang="en-US" altLang="en-US" sz="2800"/>
            </a:br>
            <a:endParaRPr lang="en-US" altLang="en-US" sz="2800"/>
          </a:p>
        </p:txBody>
      </p:sp>
      <p:cxnSp>
        <p:nvCxnSpPr>
          <p:cNvPr id="73" name="Straight Arrow Connector 72">
            <a:extLst>
              <a:ext uri="{FF2B5EF4-FFF2-40B4-BE49-F238E27FC236}">
                <a16:creationId xmlns:a16="http://schemas.microsoft.com/office/drawing/2014/main" id="{AEA3D1C8-7C4B-8234-02F1-1D248CA60688}"/>
              </a:ext>
            </a:extLst>
          </p:cNvPr>
          <p:cNvCxnSpPr>
            <a:cxnSpLocks noGrp="1" noRot="1" noChangeAspect="1" noMove="1" noResize="1" noEditPoints="1" noAdjustHandles="1" noChangeArrowheads="1" noChangeShapeType="1"/>
          </p:cNvCxnSpPr>
          <p:nvPr/>
        </p:nvCxnSpPr>
        <p:spPr>
          <a:xfrm>
            <a:off x="492125" y="1736725"/>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9459" name="Content Placeholder 2">
            <a:extLst>
              <a:ext uri="{FF2B5EF4-FFF2-40B4-BE49-F238E27FC236}">
                <a16:creationId xmlns:a16="http://schemas.microsoft.com/office/drawing/2014/main" id="{0F346224-EC53-F3E0-D8FD-DED2992BD5AE}"/>
              </a:ext>
            </a:extLst>
          </p:cNvPr>
          <p:cNvSpPr>
            <a:spLocks noGrp="1"/>
          </p:cNvSpPr>
          <p:nvPr>
            <p:ph idx="4294967295"/>
          </p:nvPr>
        </p:nvSpPr>
        <p:spPr>
          <a:xfrm>
            <a:off x="492125" y="1931988"/>
            <a:ext cx="4283075" cy="3044825"/>
          </a:xfrm>
        </p:spPr>
        <p:txBody>
          <a:bodyPr lIns="68576" rIns="68576" rtlCol="0">
            <a:normAutofit fontScale="92500" lnSpcReduction="20000"/>
          </a:bodyPr>
          <a:lstStyle/>
          <a:p>
            <a:pPr marL="0" indent="0" defTabSz="685766" eaLnBrk="1" fontAlgn="auto" hangingPunct="1">
              <a:spcAft>
                <a:spcPts val="0"/>
              </a:spcAft>
              <a:buFont typeface="Arial" charset="0"/>
              <a:buNone/>
              <a:defRPr/>
            </a:pPr>
            <a:r>
              <a:rPr lang="en-US" sz="1400" b="1" dirty="0"/>
              <a:t>PERSONAL Moral Compass QUESTIONS </a:t>
            </a:r>
          </a:p>
          <a:p>
            <a:pPr marL="171442" indent="-171442" defTabSz="685766" eaLnBrk="1" fontAlgn="auto" hangingPunct="1">
              <a:spcAft>
                <a:spcPts val="0"/>
              </a:spcAft>
              <a:defRPr/>
            </a:pPr>
            <a:endParaRPr lang="en-US" sz="1400" dirty="0"/>
          </a:p>
          <a:p>
            <a:pPr marL="171442" indent="-171442" defTabSz="685766" eaLnBrk="1" fontAlgn="auto" hangingPunct="1">
              <a:spcAft>
                <a:spcPts val="0"/>
              </a:spcAft>
              <a:defRPr/>
            </a:pPr>
            <a:r>
              <a:rPr lang="en-US" sz="1400" dirty="0"/>
              <a:t>What do I believe in so much that I am willing to take a stand on it – no matter what the cost? </a:t>
            </a:r>
          </a:p>
          <a:p>
            <a:pPr marL="171442" indent="-171442" defTabSz="685766" eaLnBrk="1" fontAlgn="auto" hangingPunct="1">
              <a:spcAft>
                <a:spcPts val="0"/>
              </a:spcAft>
              <a:defRPr/>
            </a:pPr>
            <a:r>
              <a:rPr lang="en-US" sz="1400" dirty="0"/>
              <a:t>What are my skills, energies, and leadership traits?</a:t>
            </a:r>
          </a:p>
          <a:p>
            <a:pPr marL="171442" indent="-171442" defTabSz="685766" eaLnBrk="1" fontAlgn="auto" hangingPunct="1">
              <a:spcAft>
                <a:spcPts val="0"/>
              </a:spcAft>
              <a:defRPr/>
            </a:pPr>
            <a:r>
              <a:rPr lang="en-US" sz="1400" dirty="0"/>
              <a:t>What would a “perfect” world look like? </a:t>
            </a:r>
          </a:p>
          <a:p>
            <a:pPr marL="171442" indent="-171442" defTabSz="685766" eaLnBrk="1" fontAlgn="auto" hangingPunct="1">
              <a:spcAft>
                <a:spcPts val="0"/>
              </a:spcAft>
              <a:defRPr/>
            </a:pPr>
            <a:r>
              <a:rPr lang="en-US" sz="1400" dirty="0"/>
              <a:t>How do I want to contribute to my world? </a:t>
            </a:r>
          </a:p>
          <a:p>
            <a:pPr marL="171442" indent="-171442" defTabSz="685766" eaLnBrk="1" fontAlgn="auto" hangingPunct="1">
              <a:spcAft>
                <a:spcPts val="0"/>
              </a:spcAft>
              <a:defRPr/>
            </a:pPr>
            <a:r>
              <a:rPr lang="en-US" sz="1400" dirty="0"/>
              <a:t>What do I need to feel free and healthy?</a:t>
            </a:r>
          </a:p>
          <a:p>
            <a:pPr marL="171442" indent="-171442" defTabSz="685766" eaLnBrk="1" fontAlgn="auto" hangingPunct="1">
              <a:spcAft>
                <a:spcPts val="0"/>
              </a:spcAft>
              <a:defRPr/>
            </a:pPr>
            <a:r>
              <a:rPr lang="en-US" sz="1400" dirty="0"/>
              <a:t>What do I want to learn?</a:t>
            </a:r>
          </a:p>
          <a:p>
            <a:pPr marL="171442" indent="-171442" defTabSz="685766" eaLnBrk="1" fontAlgn="auto" hangingPunct="1">
              <a:spcAft>
                <a:spcPts val="0"/>
              </a:spcAft>
              <a:defRPr/>
            </a:pPr>
            <a:r>
              <a:rPr lang="en-US" sz="1400" dirty="0"/>
              <a:t>What brings joy to my life?</a:t>
            </a:r>
          </a:p>
          <a:p>
            <a:pPr marL="171442" indent="-171442" defTabSz="685766" eaLnBrk="1" fontAlgn="auto" hangingPunct="1">
              <a:spcAft>
                <a:spcPts val="0"/>
              </a:spcAft>
              <a:defRPr/>
            </a:pPr>
            <a:r>
              <a:rPr lang="en-US" sz="1400" dirty="0"/>
              <a:t>What is my unique calling or purpose?</a:t>
            </a:r>
          </a:p>
          <a:p>
            <a:pPr marL="171442" indent="-171442" defTabSz="685766" eaLnBrk="1" fontAlgn="auto" hangingPunct="1">
              <a:spcAft>
                <a:spcPts val="0"/>
              </a:spcAft>
              <a:defRPr/>
            </a:pPr>
            <a:r>
              <a:rPr lang="en-US" sz="1400" dirty="0"/>
              <a:t>Five years from now, I am proudest of . . .</a:t>
            </a:r>
          </a:p>
          <a:p>
            <a:pPr marL="171442" indent="-171442" defTabSz="685766" eaLnBrk="1" fontAlgn="auto" hangingPunct="1">
              <a:spcAft>
                <a:spcPts val="0"/>
              </a:spcAft>
              <a:defRPr/>
            </a:pPr>
            <a:r>
              <a:rPr lang="en-US" sz="1400" dirty="0"/>
              <a:t>The thirty things I want to do before I die are . . . </a:t>
            </a:r>
          </a:p>
          <a:p>
            <a:pPr marL="171442" indent="-171442" defTabSz="685766" eaLnBrk="1" fontAlgn="auto" hangingPunct="1">
              <a:spcAft>
                <a:spcPts val="0"/>
              </a:spcAft>
              <a:defRPr/>
            </a:pPr>
            <a:endParaRPr lang="en-US" sz="1400" dirty="0"/>
          </a:p>
        </p:txBody>
      </p:sp>
      <p:pic>
        <p:nvPicPr>
          <p:cNvPr id="19460" name="Picture 6" descr="Compass">
            <a:extLst>
              <a:ext uri="{FF2B5EF4-FFF2-40B4-BE49-F238E27FC236}">
                <a16:creationId xmlns:a16="http://schemas.microsoft.com/office/drawing/2014/main" id="{1EA96A47-56E2-6A10-A088-5DC3399E2D62}"/>
              </a:ext>
            </a:extLst>
          </p:cNvPr>
          <p:cNvPicPr>
            <a:picLocks noChangeAspect="1" noChangeArrowheads="1"/>
          </p:cNvPicPr>
          <p:nvPr/>
        </p:nvPicPr>
        <p:blipFill rotWithShape="1">
          <a:blip r:embed="rId5"/>
          <a:srcRect t="7393" r="2" b="2"/>
          <a:stretch/>
        </p:blipFill>
        <p:spPr bwMode="auto">
          <a:xfrm>
            <a:off x="4409140" y="8"/>
            <a:ext cx="4734863" cy="514349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pic>
        <p:nvPicPr>
          <p:cNvPr id="3" name="Audio 2">
            <a:hlinkClick r:id="" action="ppaction://media"/>
            <a:extLst>
              <a:ext uri="{FF2B5EF4-FFF2-40B4-BE49-F238E27FC236}">
                <a16:creationId xmlns:a16="http://schemas.microsoft.com/office/drawing/2014/main" id="{9C58CF9E-713A-DF05-3C38-D8552D9B073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31250" t="-108203" r="-231250" b="-108203"/>
          <a:stretch>
            <a:fillRect/>
          </a:stretch>
        </p:blipFill>
        <p:spPr>
          <a:xfrm>
            <a:off x="6858000" y="3857625"/>
            <a:ext cx="2286000" cy="1285875"/>
          </a:xfrm>
          <a:prstGeom prst="rect">
            <a:avLst/>
          </a:prstGeom>
        </p:spPr>
      </p:pic>
    </p:spTree>
  </p:cSld>
  <p:clrMapOvr>
    <a:masterClrMapping/>
  </p:clrMapOvr>
  <p:transition spd="slow" advTm="427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F704C54D-51F6-367D-5347-B45C5E3504F2}"/>
              </a:ext>
            </a:extLst>
          </p:cNvPr>
          <p:cNvSpPr txBox="1">
            <a:spLocks noChangeArrowheads="1"/>
          </p:cNvSpPr>
          <p:nvPr/>
        </p:nvSpPr>
        <p:spPr bwMode="auto">
          <a:xfrm>
            <a:off x="3005138" y="2571750"/>
            <a:ext cx="3094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defTabSz="6842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42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42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p:txBody>
      </p:sp>
      <p:sp>
        <p:nvSpPr>
          <p:cNvPr id="34819" name="Title 10">
            <a:extLst>
              <a:ext uri="{FF2B5EF4-FFF2-40B4-BE49-F238E27FC236}">
                <a16:creationId xmlns:a16="http://schemas.microsoft.com/office/drawing/2014/main" id="{340DF1A5-9F12-3B3B-59E2-29246E477D31}"/>
              </a:ext>
            </a:extLst>
          </p:cNvPr>
          <p:cNvSpPr>
            <a:spLocks noGrp="1"/>
          </p:cNvSpPr>
          <p:nvPr>
            <p:ph type="title"/>
          </p:nvPr>
        </p:nvSpPr>
        <p:spPr>
          <a:solidFill>
            <a:schemeClr val="accent5"/>
          </a:solidFill>
        </p:spPr>
        <p:txBody>
          <a:bodyPr lIns="68576" rIns="68576" rtlCol="0">
            <a:normAutofit/>
          </a:bodyPr>
          <a:lstStyle/>
          <a:p>
            <a:pPr defTabSz="685766" eaLnBrk="1" fontAlgn="auto" hangingPunct="1">
              <a:spcAft>
                <a:spcPts val="0"/>
              </a:spcAft>
              <a:defRPr/>
            </a:pPr>
            <a:r>
              <a:rPr lang="en-GB" altLang="en-US" b="1">
                <a:solidFill>
                  <a:schemeClr val="bg1"/>
                </a:solidFill>
              </a:rPr>
              <a:t>The Resilience Prescription</a:t>
            </a:r>
            <a:br>
              <a:rPr lang="en-GB" altLang="en-US" b="1">
                <a:solidFill>
                  <a:schemeClr val="bg1"/>
                </a:solidFill>
              </a:rPr>
            </a:br>
            <a:r>
              <a:rPr lang="en-GB" altLang="en-US" b="1">
                <a:solidFill>
                  <a:schemeClr val="bg1"/>
                </a:solidFill>
              </a:rPr>
              <a:t>						</a:t>
            </a:r>
            <a:r>
              <a:rPr lang="en-GB" altLang="en-US" sz="1500" b="1">
                <a:solidFill>
                  <a:schemeClr val="bg1"/>
                </a:solidFill>
              </a:rPr>
              <a:t>Dennis S Charney (2007)</a:t>
            </a:r>
            <a:endParaRPr lang="en-GB" altLang="en-US" sz="1500" b="1" dirty="0">
              <a:solidFill>
                <a:schemeClr val="bg1"/>
              </a:solidFill>
            </a:endParaRPr>
          </a:p>
        </p:txBody>
      </p:sp>
      <p:sp>
        <p:nvSpPr>
          <p:cNvPr id="34820" name="Content Placeholder 11">
            <a:extLst>
              <a:ext uri="{FF2B5EF4-FFF2-40B4-BE49-F238E27FC236}">
                <a16:creationId xmlns:a16="http://schemas.microsoft.com/office/drawing/2014/main" id="{EEFBDDE4-DF5E-84B3-C541-E83759E549B5}"/>
              </a:ext>
            </a:extLst>
          </p:cNvPr>
          <p:cNvSpPr>
            <a:spLocks noGrp="1"/>
          </p:cNvSpPr>
          <p:nvPr>
            <p:ph sz="half" idx="1"/>
          </p:nvPr>
        </p:nvSpPr>
        <p:spPr>
          <a:xfrm>
            <a:off x="6286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Resilient role model</a:t>
            </a:r>
          </a:p>
          <a:p>
            <a:pPr marL="171442" indent="-171442" defTabSz="685766" eaLnBrk="1" fontAlgn="auto" hangingPunct="1">
              <a:spcAft>
                <a:spcPts val="450"/>
              </a:spcAft>
              <a:defRPr/>
            </a:pPr>
            <a:r>
              <a:rPr lang="en-GB" altLang="en-US" sz="2600" dirty="0">
                <a:solidFill>
                  <a:schemeClr val="accent1">
                    <a:lumMod val="40000"/>
                    <a:lumOff val="60000"/>
                  </a:schemeClr>
                </a:solidFill>
              </a:rPr>
              <a:t>Personal Moral compass - sense of purpose</a:t>
            </a:r>
          </a:p>
          <a:p>
            <a:pPr marL="171442" indent="-171442" defTabSz="685766" eaLnBrk="1" fontAlgn="auto" hangingPunct="1">
              <a:spcAft>
                <a:spcPts val="450"/>
              </a:spcAft>
              <a:defRPr/>
            </a:pPr>
            <a:r>
              <a:rPr lang="en-GB" altLang="en-US" sz="2600" dirty="0">
                <a:solidFill>
                  <a:schemeClr val="accent1"/>
                </a:solidFill>
              </a:rPr>
              <a:t>Signature strengths</a:t>
            </a:r>
          </a:p>
          <a:p>
            <a:pPr marL="171442" indent="-171442" defTabSz="685766" eaLnBrk="1" fontAlgn="auto" hangingPunct="1">
              <a:spcAft>
                <a:spcPts val="450"/>
              </a:spcAft>
              <a:defRPr/>
            </a:pPr>
            <a:r>
              <a:rPr lang="en-GB" altLang="en-US" sz="2600" dirty="0">
                <a:solidFill>
                  <a:schemeClr val="accent1">
                    <a:lumMod val="40000"/>
                    <a:lumOff val="60000"/>
                  </a:schemeClr>
                </a:solidFill>
              </a:rPr>
              <a:t>Positive attitudes and emotions</a:t>
            </a:r>
          </a:p>
        </p:txBody>
      </p:sp>
      <p:sp>
        <p:nvSpPr>
          <p:cNvPr id="3" name="Content Placeholder 2">
            <a:extLst>
              <a:ext uri="{FF2B5EF4-FFF2-40B4-BE49-F238E27FC236}">
                <a16:creationId xmlns:a16="http://schemas.microsoft.com/office/drawing/2014/main" id="{E5B1B8DF-7DB0-2765-0C01-8DFFE1F20D1F}"/>
              </a:ext>
            </a:extLst>
          </p:cNvPr>
          <p:cNvSpPr>
            <a:spLocks noGrp="1"/>
          </p:cNvSpPr>
          <p:nvPr>
            <p:ph sz="half" idx="2"/>
          </p:nvPr>
        </p:nvSpPr>
        <p:spPr>
          <a:xfrm>
            <a:off x="46291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Learning to re-frame</a:t>
            </a:r>
          </a:p>
          <a:p>
            <a:pPr marL="171442" indent="-171442" defTabSz="685766" eaLnBrk="1" fontAlgn="auto" hangingPunct="1">
              <a:spcAft>
                <a:spcPts val="450"/>
              </a:spcAft>
              <a:defRPr/>
            </a:pPr>
            <a:r>
              <a:rPr lang="en-GB" altLang="en-US" sz="2600" dirty="0">
                <a:solidFill>
                  <a:schemeClr val="accent1">
                    <a:lumMod val="40000"/>
                    <a:lumOff val="60000"/>
                  </a:schemeClr>
                </a:solidFill>
              </a:rPr>
              <a:t>Challenge and Mastery</a:t>
            </a:r>
          </a:p>
          <a:p>
            <a:pPr marL="171442" indent="-171442" defTabSz="685766" eaLnBrk="1" fontAlgn="auto" hangingPunct="1">
              <a:spcAft>
                <a:spcPts val="450"/>
              </a:spcAft>
              <a:defRPr/>
            </a:pPr>
            <a:r>
              <a:rPr lang="en-GB" altLang="en-US" sz="2600" dirty="0">
                <a:solidFill>
                  <a:schemeClr val="accent1">
                    <a:lumMod val="40000"/>
                    <a:lumOff val="60000"/>
                  </a:schemeClr>
                </a:solidFill>
              </a:rPr>
              <a:t>Physical Health</a:t>
            </a:r>
          </a:p>
          <a:p>
            <a:pPr marL="171442" indent="-171442" defTabSz="685766" eaLnBrk="1" fontAlgn="auto" hangingPunct="1">
              <a:spcAft>
                <a:spcPts val="450"/>
              </a:spcAft>
              <a:defRPr/>
            </a:pPr>
            <a:r>
              <a:rPr lang="en-GB" altLang="en-US" sz="2600" dirty="0">
                <a:solidFill>
                  <a:schemeClr val="accent1">
                    <a:lumMod val="40000"/>
                    <a:lumOff val="60000"/>
                  </a:schemeClr>
                </a:solidFill>
              </a:rPr>
              <a:t>Supportive social networks</a:t>
            </a:r>
          </a:p>
        </p:txBody>
      </p:sp>
      <p:pic>
        <p:nvPicPr>
          <p:cNvPr id="4" name="Audio 3">
            <a:hlinkClick r:id="" action="ppaction://media"/>
            <a:extLst>
              <a:ext uri="{FF2B5EF4-FFF2-40B4-BE49-F238E27FC236}">
                <a16:creationId xmlns:a16="http://schemas.microsoft.com/office/drawing/2014/main" id="{D13BC749-CD06-FB22-A4AA-E413C25B02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spTree>
  </p:cSld>
  <p:clrMapOvr>
    <a:masterClrMapping/>
  </p:clrMapOvr>
  <p:transition spd="slow" advTm="238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953CC265-3B9B-E61B-0104-E62A4C9A19A3}"/>
              </a:ext>
            </a:extLst>
          </p:cNvPr>
          <p:cNvSpPr>
            <a:spLocks noGrp="1" noRot="1" noChangeAspect="1" noMove="1" noResize="1" noEditPoints="1" noAdjustHandles="1" noChangeArrowheads="1" noChangeShapeType="1" noTextEdit="1"/>
          </p:cNvSpPr>
          <p:nvPr/>
        </p:nvSpPr>
        <p:spPr>
          <a:xfrm>
            <a:off x="363538" y="352425"/>
            <a:ext cx="3284537" cy="4419600"/>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342875" eaLnBrk="1" fontAlgn="auto" hangingPunct="1">
              <a:spcBef>
                <a:spcPts val="0"/>
              </a:spcBef>
              <a:spcAft>
                <a:spcPts val="0"/>
              </a:spcAft>
              <a:defRPr/>
            </a:pPr>
            <a:endParaRPr lang="en-US" sz="1400">
              <a:solidFill>
                <a:prstClr val="white"/>
              </a:solidFill>
            </a:endParaRPr>
          </a:p>
        </p:txBody>
      </p:sp>
      <p:sp>
        <p:nvSpPr>
          <p:cNvPr id="37891" name="Title 4">
            <a:extLst>
              <a:ext uri="{FF2B5EF4-FFF2-40B4-BE49-F238E27FC236}">
                <a16:creationId xmlns:a16="http://schemas.microsoft.com/office/drawing/2014/main" id="{46529DE5-3473-2B8F-78D8-94AA97FB9B39}"/>
              </a:ext>
            </a:extLst>
          </p:cNvPr>
          <p:cNvSpPr>
            <a:spLocks noGrp="1"/>
          </p:cNvSpPr>
          <p:nvPr>
            <p:ph type="title"/>
          </p:nvPr>
        </p:nvSpPr>
        <p:spPr>
          <a:xfrm>
            <a:off x="647700" y="758825"/>
            <a:ext cx="2562225" cy="3597275"/>
          </a:xfrm>
        </p:spPr>
        <p:txBody>
          <a:bodyPr/>
          <a:lstStyle/>
          <a:p>
            <a:pPr eaLnBrk="1" hangingPunct="1"/>
            <a:r>
              <a:rPr lang="en-GB" altLang="en-US" b="1">
                <a:solidFill>
                  <a:srgbClr val="FFFFFF"/>
                </a:solidFill>
              </a:rPr>
              <a:t>Signature Strengths</a:t>
            </a:r>
            <a:br>
              <a:rPr lang="en-GB" altLang="en-US" b="1">
                <a:solidFill>
                  <a:srgbClr val="FFFFFF"/>
                </a:solidFill>
              </a:rPr>
            </a:br>
            <a:r>
              <a:rPr lang="en-GB" altLang="en-US" b="1">
                <a:solidFill>
                  <a:srgbClr val="FFFFFF"/>
                </a:solidFill>
              </a:rPr>
              <a:t>Exercise </a:t>
            </a:r>
            <a:endParaRPr lang="en-GB" altLang="en-US">
              <a:solidFill>
                <a:srgbClr val="FFFFFF"/>
              </a:solidFill>
            </a:endParaRPr>
          </a:p>
        </p:txBody>
      </p:sp>
      <p:graphicFrame>
        <p:nvGraphicFramePr>
          <p:cNvPr id="8" name="Content Placeholder 5">
            <a:extLst>
              <a:ext uri="{FF2B5EF4-FFF2-40B4-BE49-F238E27FC236}">
                <a16:creationId xmlns:a16="http://schemas.microsoft.com/office/drawing/2014/main" id="{7287EC40-074E-CA9D-F1D4-AA18BC34897F}"/>
              </a:ext>
            </a:extLst>
          </p:cNvPr>
          <p:cNvGraphicFramePr>
            <a:graphicFrameLocks noGrp="1"/>
          </p:cNvGraphicFramePr>
          <p:nvPr>
            <p:ph idx="1"/>
          </p:nvPr>
        </p:nvGraphicFramePr>
        <p:xfrm>
          <a:off x="3895727" y="353194"/>
          <a:ext cx="4885203" cy="4414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4E0F3203-D5BC-7C8D-6461-FD0F253C0E9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31250" t="-108203" r="-231250" b="-108203"/>
          <a:stretch>
            <a:fillRect/>
          </a:stretch>
        </p:blipFill>
        <p:spPr>
          <a:xfrm>
            <a:off x="6858000" y="3857625"/>
            <a:ext cx="2286000" cy="1285875"/>
          </a:xfrm>
          <a:prstGeom prst="rect">
            <a:avLst/>
          </a:prstGeom>
        </p:spPr>
      </p:pic>
    </p:spTree>
  </p:cSld>
  <p:clrMapOvr>
    <a:masterClrMapping/>
  </p:clrMapOvr>
  <p:transition spd="slow" advTm="202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8A293080-C227-FBB2-C864-79CC80D3F272}"/>
              </a:ext>
            </a:extLst>
          </p:cNvPr>
          <p:cNvSpPr txBox="1">
            <a:spLocks noChangeArrowheads="1"/>
          </p:cNvSpPr>
          <p:nvPr/>
        </p:nvSpPr>
        <p:spPr bwMode="auto">
          <a:xfrm>
            <a:off x="3005138" y="2571750"/>
            <a:ext cx="3094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defTabSz="68421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42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421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684213">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684213"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a:p>
            <a:pPr algn="ctr" eaLnBrk="1" hangingPunct="1">
              <a:lnSpc>
                <a:spcPct val="100000"/>
              </a:lnSpc>
              <a:spcBef>
                <a:spcPct val="50000"/>
              </a:spcBef>
              <a:buFontTx/>
              <a:buNone/>
            </a:pPr>
            <a:endParaRPr lang="en-GB" altLang="en-US" sz="1500" b="1">
              <a:solidFill>
                <a:srgbClr val="000099"/>
              </a:solidFill>
              <a:latin typeface="Arial" panose="020B0604020202020204" pitchFamily="34" charset="0"/>
            </a:endParaRPr>
          </a:p>
        </p:txBody>
      </p:sp>
      <p:sp>
        <p:nvSpPr>
          <p:cNvPr id="34819" name="Title 10">
            <a:extLst>
              <a:ext uri="{FF2B5EF4-FFF2-40B4-BE49-F238E27FC236}">
                <a16:creationId xmlns:a16="http://schemas.microsoft.com/office/drawing/2014/main" id="{678523FA-DF73-B37E-9C7B-CB7697664708}"/>
              </a:ext>
            </a:extLst>
          </p:cNvPr>
          <p:cNvSpPr>
            <a:spLocks noGrp="1"/>
          </p:cNvSpPr>
          <p:nvPr>
            <p:ph type="title"/>
          </p:nvPr>
        </p:nvSpPr>
        <p:spPr>
          <a:solidFill>
            <a:schemeClr val="accent5"/>
          </a:solidFill>
        </p:spPr>
        <p:txBody>
          <a:bodyPr lIns="68576" rIns="68576" rtlCol="0">
            <a:normAutofit/>
          </a:bodyPr>
          <a:lstStyle/>
          <a:p>
            <a:pPr defTabSz="685766" eaLnBrk="1" fontAlgn="auto" hangingPunct="1">
              <a:spcAft>
                <a:spcPts val="0"/>
              </a:spcAft>
              <a:defRPr/>
            </a:pPr>
            <a:r>
              <a:rPr lang="en-GB" altLang="en-US" b="1">
                <a:solidFill>
                  <a:schemeClr val="bg1"/>
                </a:solidFill>
              </a:rPr>
              <a:t>The Resilience Prescription</a:t>
            </a:r>
            <a:br>
              <a:rPr lang="en-GB" altLang="en-US" b="1">
                <a:solidFill>
                  <a:schemeClr val="bg1"/>
                </a:solidFill>
              </a:rPr>
            </a:br>
            <a:r>
              <a:rPr lang="en-GB" altLang="en-US" b="1">
                <a:solidFill>
                  <a:schemeClr val="bg1"/>
                </a:solidFill>
              </a:rPr>
              <a:t>						</a:t>
            </a:r>
            <a:r>
              <a:rPr lang="en-GB" altLang="en-US" sz="1500" b="1">
                <a:solidFill>
                  <a:schemeClr val="bg1"/>
                </a:solidFill>
              </a:rPr>
              <a:t>Dennis S Charney (2007)</a:t>
            </a:r>
            <a:endParaRPr lang="en-GB" altLang="en-US" sz="1500" b="1" dirty="0">
              <a:solidFill>
                <a:schemeClr val="bg1"/>
              </a:solidFill>
            </a:endParaRPr>
          </a:p>
        </p:txBody>
      </p:sp>
      <p:sp>
        <p:nvSpPr>
          <p:cNvPr id="34820" name="Content Placeholder 11">
            <a:extLst>
              <a:ext uri="{FF2B5EF4-FFF2-40B4-BE49-F238E27FC236}">
                <a16:creationId xmlns:a16="http://schemas.microsoft.com/office/drawing/2014/main" id="{351DD535-96ED-D658-DC2B-4391B7E2828A}"/>
              </a:ext>
            </a:extLst>
          </p:cNvPr>
          <p:cNvSpPr>
            <a:spLocks noGrp="1"/>
          </p:cNvSpPr>
          <p:nvPr>
            <p:ph sz="half" idx="1"/>
          </p:nvPr>
        </p:nvSpPr>
        <p:spPr>
          <a:xfrm>
            <a:off x="6286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Resilient role model</a:t>
            </a:r>
          </a:p>
          <a:p>
            <a:pPr marL="171442" indent="-171442" defTabSz="685766" eaLnBrk="1" fontAlgn="auto" hangingPunct="1">
              <a:spcAft>
                <a:spcPts val="450"/>
              </a:spcAft>
              <a:defRPr/>
            </a:pPr>
            <a:r>
              <a:rPr lang="en-GB" altLang="en-US" sz="2600" dirty="0">
                <a:solidFill>
                  <a:schemeClr val="accent1">
                    <a:lumMod val="40000"/>
                    <a:lumOff val="60000"/>
                  </a:schemeClr>
                </a:solidFill>
              </a:rPr>
              <a:t>Personal Moral compass - sense of purpose</a:t>
            </a:r>
          </a:p>
          <a:p>
            <a:pPr marL="171442" indent="-171442" defTabSz="685766" eaLnBrk="1" fontAlgn="auto" hangingPunct="1">
              <a:spcAft>
                <a:spcPts val="450"/>
              </a:spcAft>
              <a:defRPr/>
            </a:pPr>
            <a:r>
              <a:rPr lang="en-GB" altLang="en-US" sz="2600" dirty="0">
                <a:solidFill>
                  <a:schemeClr val="accent1">
                    <a:lumMod val="40000"/>
                    <a:lumOff val="60000"/>
                  </a:schemeClr>
                </a:solidFill>
              </a:rPr>
              <a:t>Signature strengths</a:t>
            </a:r>
          </a:p>
          <a:p>
            <a:pPr marL="171442" indent="-171442" defTabSz="685766" eaLnBrk="1" fontAlgn="auto" hangingPunct="1">
              <a:spcAft>
                <a:spcPts val="450"/>
              </a:spcAft>
              <a:defRPr/>
            </a:pPr>
            <a:r>
              <a:rPr lang="en-GB" altLang="en-US" sz="2600" dirty="0">
                <a:solidFill>
                  <a:schemeClr val="accent1"/>
                </a:solidFill>
              </a:rPr>
              <a:t>Positive attitudes and emotions</a:t>
            </a:r>
          </a:p>
        </p:txBody>
      </p:sp>
      <p:sp>
        <p:nvSpPr>
          <p:cNvPr id="3" name="Content Placeholder 2">
            <a:extLst>
              <a:ext uri="{FF2B5EF4-FFF2-40B4-BE49-F238E27FC236}">
                <a16:creationId xmlns:a16="http://schemas.microsoft.com/office/drawing/2014/main" id="{80B1DDC4-3A40-AA7C-0E26-8B35CE0A715E}"/>
              </a:ext>
            </a:extLst>
          </p:cNvPr>
          <p:cNvSpPr>
            <a:spLocks noGrp="1"/>
          </p:cNvSpPr>
          <p:nvPr>
            <p:ph sz="half" idx="2"/>
          </p:nvPr>
        </p:nvSpPr>
        <p:spPr>
          <a:xfrm>
            <a:off x="4629150" y="1370013"/>
            <a:ext cx="3886200" cy="3262312"/>
          </a:xfrm>
        </p:spPr>
        <p:txBody>
          <a:bodyPr rtlCol="0">
            <a:normAutofit/>
          </a:bodyPr>
          <a:lstStyle/>
          <a:p>
            <a:pPr marL="171442" indent="-171442" defTabSz="685766" eaLnBrk="1" fontAlgn="auto" hangingPunct="1">
              <a:spcAft>
                <a:spcPts val="450"/>
              </a:spcAft>
              <a:defRPr/>
            </a:pPr>
            <a:r>
              <a:rPr lang="en-GB" altLang="en-US" sz="2600" dirty="0">
                <a:solidFill>
                  <a:schemeClr val="accent1">
                    <a:lumMod val="40000"/>
                    <a:lumOff val="60000"/>
                  </a:schemeClr>
                </a:solidFill>
              </a:rPr>
              <a:t>Learning to re-frame</a:t>
            </a:r>
          </a:p>
          <a:p>
            <a:pPr marL="171442" indent="-171442" defTabSz="685766" eaLnBrk="1" fontAlgn="auto" hangingPunct="1">
              <a:spcAft>
                <a:spcPts val="450"/>
              </a:spcAft>
              <a:defRPr/>
            </a:pPr>
            <a:r>
              <a:rPr lang="en-GB" altLang="en-US" sz="2600" dirty="0">
                <a:solidFill>
                  <a:schemeClr val="accent1">
                    <a:lumMod val="40000"/>
                    <a:lumOff val="60000"/>
                  </a:schemeClr>
                </a:solidFill>
              </a:rPr>
              <a:t>Challenge and Mastery</a:t>
            </a:r>
          </a:p>
          <a:p>
            <a:pPr marL="171442" indent="-171442" defTabSz="685766" eaLnBrk="1" fontAlgn="auto" hangingPunct="1">
              <a:spcAft>
                <a:spcPts val="450"/>
              </a:spcAft>
              <a:defRPr/>
            </a:pPr>
            <a:r>
              <a:rPr lang="en-GB" altLang="en-US" sz="2600" dirty="0">
                <a:solidFill>
                  <a:schemeClr val="accent1">
                    <a:lumMod val="40000"/>
                    <a:lumOff val="60000"/>
                  </a:schemeClr>
                </a:solidFill>
              </a:rPr>
              <a:t>Physical Health</a:t>
            </a:r>
          </a:p>
          <a:p>
            <a:pPr marL="171442" indent="-171442" defTabSz="685766" eaLnBrk="1" fontAlgn="auto" hangingPunct="1">
              <a:spcAft>
                <a:spcPts val="450"/>
              </a:spcAft>
              <a:defRPr/>
            </a:pPr>
            <a:r>
              <a:rPr lang="en-GB" altLang="en-US" sz="2600" dirty="0">
                <a:solidFill>
                  <a:schemeClr val="accent1">
                    <a:lumMod val="40000"/>
                    <a:lumOff val="60000"/>
                  </a:schemeClr>
                </a:solidFill>
              </a:rPr>
              <a:t>Supportive social networks</a:t>
            </a:r>
          </a:p>
        </p:txBody>
      </p:sp>
      <p:pic>
        <p:nvPicPr>
          <p:cNvPr id="4" name="Audio 3">
            <a:hlinkClick r:id="" action="ppaction://media"/>
            <a:extLst>
              <a:ext uri="{FF2B5EF4-FFF2-40B4-BE49-F238E27FC236}">
                <a16:creationId xmlns:a16="http://schemas.microsoft.com/office/drawing/2014/main" id="{C3D6941C-DEA0-3A56-E914-243D8D73B1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spTree>
  </p:cSld>
  <p:clrMapOvr>
    <a:masterClrMapping/>
  </p:clrMapOvr>
  <p:transition spd="slow" advTm="88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effield HCP Powerpoint Template" id="{B243435F-3E58-4FB9-A222-79FA00D3197D}" vid="{DBFDF638-FE68-451E-8477-CB85EEE7BB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2713</TotalTime>
  <Words>2960</Words>
  <Application>Microsoft Office PowerPoint</Application>
  <PresentationFormat>On-screen Show (16:9)</PresentationFormat>
  <Paragraphs>257</Paragraphs>
  <Slides>23</Slides>
  <Notes>15</Notes>
  <HiddenSlides>0</HiddenSlides>
  <MMClips>23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Times New Roman</vt:lpstr>
      <vt:lpstr>1_Office Theme</vt:lpstr>
      <vt:lpstr>2_Office Theme</vt:lpstr>
      <vt:lpstr>PowerPoint Presentation</vt:lpstr>
      <vt:lpstr>The Resilience Prescription       Charney and Southwick (2007)</vt:lpstr>
      <vt:lpstr>The Resilience Prescription       Dennis S Charney (2007)</vt:lpstr>
      <vt:lpstr>The Resilience Prescription       Dennis S Charney (2007)</vt:lpstr>
      <vt:lpstr>The Resilience Prescription       Dennis S Charney (2007)</vt:lpstr>
      <vt:lpstr>Sense of Purpose: Moral Compass </vt:lpstr>
      <vt:lpstr>The Resilience Prescription       Dennis S Charney (2007)</vt:lpstr>
      <vt:lpstr>Signature Strengths Exercise </vt:lpstr>
      <vt:lpstr>The Resilience Prescription       Dennis S Charney (2007)</vt:lpstr>
      <vt:lpstr>Research studies show that Positive Emotional States: </vt:lpstr>
      <vt:lpstr>Research studies show that Positive Emotional States: </vt:lpstr>
      <vt:lpstr>Research studies show that Positive Emotional States: </vt:lpstr>
      <vt:lpstr>Positive Emotional States Build Resilience and Contentment</vt:lpstr>
      <vt:lpstr>The Resilience Prescription       Dennis S Charney (2007)</vt:lpstr>
      <vt:lpstr>Reframing </vt:lpstr>
      <vt:lpstr>The Resilience Prescription       Dennis S Charney (2007)</vt:lpstr>
      <vt:lpstr>Challenge &amp; Mastery</vt:lpstr>
      <vt:lpstr>Challenge &amp; Mastery</vt:lpstr>
      <vt:lpstr>Outcomes of Challenge &amp; Mastery</vt:lpstr>
      <vt:lpstr>The Resilience Prescription       Dennis S Charney (2007)</vt:lpstr>
      <vt:lpstr>The Resilience Prescription       Dennis S Charney (2007)</vt:lpstr>
      <vt:lpstr>PowerPoint Presentation</vt:lpstr>
      <vt:lpstr>The Resilience Prescription       Dennis S Charney (2007)</vt:lpstr>
    </vt:vector>
  </TitlesOfParts>
  <Company>WSYBCSU IT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Resilience Prescription       Dennis S Charney (2007)</dc:title>
  <dc:creator>Maggie Blair</dc:creator>
  <cp:lastModifiedBy>BLAIR, Maggie (NHS SOUTH YORKSHIRE ICB - 03N)</cp:lastModifiedBy>
  <cp:revision>20</cp:revision>
  <dcterms:created xsi:type="dcterms:W3CDTF">2021-06-11T14:37:31Z</dcterms:created>
  <dcterms:modified xsi:type="dcterms:W3CDTF">2023-03-23T15:50:35Z</dcterms:modified>
</cp:coreProperties>
</file>