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5"/>
  </p:notesMasterIdLst>
  <p:sldIdLst>
    <p:sldId id="297" r:id="rId3"/>
    <p:sldId id="262" r:id="rId4"/>
    <p:sldId id="258" r:id="rId5"/>
    <p:sldId id="263" r:id="rId6"/>
    <p:sldId id="264" r:id="rId7"/>
    <p:sldId id="265" r:id="rId8"/>
    <p:sldId id="266" r:id="rId9"/>
    <p:sldId id="267" r:id="rId10"/>
    <p:sldId id="268" r:id="rId11"/>
    <p:sldId id="269" r:id="rId12"/>
    <p:sldId id="270" r:id="rId13"/>
    <p:sldId id="271" r:id="rId14"/>
    <p:sldId id="272" r:id="rId15"/>
    <p:sldId id="273" r:id="rId16"/>
    <p:sldId id="275" r:id="rId17"/>
    <p:sldId id="276" r:id="rId18"/>
    <p:sldId id="277" r:id="rId19"/>
    <p:sldId id="278" r:id="rId20"/>
    <p:sldId id="279" r:id="rId21"/>
    <p:sldId id="280" r:id="rId22"/>
    <p:sldId id="284" r:id="rId23"/>
    <p:sldId id="285" r:id="rId24"/>
    <p:sldId id="286" r:id="rId25"/>
    <p:sldId id="287" r:id="rId26"/>
    <p:sldId id="288" r:id="rId27"/>
    <p:sldId id="289" r:id="rId28"/>
    <p:sldId id="290" r:id="rId29"/>
    <p:sldId id="291" r:id="rId30"/>
    <p:sldId id="292" r:id="rId31"/>
    <p:sldId id="294" r:id="rId32"/>
    <p:sldId id="299" r:id="rId33"/>
    <p:sldId id="29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843" autoAdjust="0"/>
  </p:normalViewPr>
  <p:slideViewPr>
    <p:cSldViewPr snapToGrid="0">
      <p:cViewPr varScale="1">
        <p:scale>
          <a:sx n="50" d="100"/>
          <a:sy n="50" d="100"/>
        </p:scale>
        <p:origin x="1284" y="44"/>
      </p:cViewPr>
      <p:guideLst/>
    </p:cSldViewPr>
  </p:slideViewPr>
  <p:notesTextViewPr>
    <p:cViewPr>
      <p:scale>
        <a:sx n="3" d="2"/>
        <a:sy n="3" d="2"/>
      </p:scale>
      <p:origin x="0" y="0"/>
    </p:cViewPr>
  </p:notesTextViewPr>
  <p:sorterViewPr>
    <p:cViewPr varScale="1">
      <p:scale>
        <a:sx n="1" d="1"/>
        <a:sy n="1" d="1"/>
      </p:scale>
      <p:origin x="0" y="-125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2EECC283-90DE-42E5-9284-BC7736148483}">
      <dgm:prSet phldrT="[Text]" custT="1"/>
      <dgm:spPr/>
      <dgm:t>
        <a:bodyPr/>
        <a:lstStyle/>
        <a:p>
          <a:endParaRPr lang="en-GB" sz="2000" b="1" dirty="0">
            <a:solidFill>
              <a:schemeClr val="bg1"/>
            </a:solidFill>
          </a:endParaRPr>
        </a:p>
        <a:p>
          <a:endParaRPr lang="en-GB" sz="1200" b="1" dirty="0">
            <a:solidFill>
              <a:schemeClr val="bg1"/>
            </a:solidFill>
          </a:endParaRPr>
        </a:p>
        <a:p>
          <a:r>
            <a:rPr lang="en-GB" sz="2200" b="1" dirty="0">
              <a:solidFill>
                <a:schemeClr val="bg1"/>
              </a:solidFill>
            </a:rPr>
            <a:t>Self</a:t>
          </a:r>
        </a:p>
        <a:p>
          <a:r>
            <a:rPr lang="en-GB" sz="2200" b="1" dirty="0">
              <a:solidFill>
                <a:schemeClr val="bg1"/>
              </a:solidFill>
            </a:rPr>
            <a:t>Actualisation</a:t>
          </a:r>
        </a:p>
      </dgm:t>
    </dgm:pt>
    <dgm:pt modelId="{410DECF8-916F-4527-BDCF-E9537F33BD16}" type="parTrans" cxnId="{B3E18B25-B638-4D75-AF22-AF588E037E9B}">
      <dgm:prSet/>
      <dgm:spPr/>
      <dgm:t>
        <a:bodyPr/>
        <a:lstStyle/>
        <a:p>
          <a:endParaRPr lang="en-GB"/>
        </a:p>
      </dgm:t>
    </dgm:pt>
    <dgm:pt modelId="{11B9B975-A771-46DE-92F3-58B3131E991B}" type="sibTrans" cxnId="{B3E18B25-B638-4D75-AF22-AF588E037E9B}">
      <dgm:prSet/>
      <dgm:spPr/>
      <dgm:t>
        <a:bodyPr/>
        <a:lstStyle/>
        <a:p>
          <a:endParaRPr lang="en-GB"/>
        </a:p>
      </dgm:t>
    </dgm:pt>
    <dgm:pt modelId="{34DDA67D-7821-4F6A-9F94-317E3A630865}">
      <dgm:prSet phldrT="[Text]"/>
      <dgm:spPr/>
      <dgm:t>
        <a:bodyPr/>
        <a:lstStyle/>
        <a:p>
          <a:r>
            <a:rPr lang="en-GB" b="1" dirty="0">
              <a:solidFill>
                <a:schemeClr val="bg1"/>
              </a:solidFill>
            </a:rPr>
            <a:t>Esteem Needs</a:t>
          </a:r>
        </a:p>
      </dgm:t>
    </dgm:pt>
    <dgm:pt modelId="{2CEF1BCB-31AB-4515-863B-DF2A276B2833}" type="parTrans" cxnId="{5EE396F8-C919-4D29-9579-C4349E49CDC0}">
      <dgm:prSet/>
      <dgm:spPr/>
      <dgm:t>
        <a:bodyPr/>
        <a:lstStyle/>
        <a:p>
          <a:endParaRPr lang="en-GB"/>
        </a:p>
      </dgm:t>
    </dgm:pt>
    <dgm:pt modelId="{90259750-6271-4EB4-BA08-7BF6B306AFB4}" type="sibTrans" cxnId="{5EE396F8-C919-4D29-9579-C4349E49CDC0}">
      <dgm:prSet/>
      <dgm:spPr/>
      <dgm:t>
        <a:bodyPr/>
        <a:lstStyle/>
        <a:p>
          <a:endParaRPr lang="en-GB"/>
        </a:p>
      </dgm:t>
    </dgm:pt>
    <dgm:pt modelId="{5CFCD4AA-0DA6-4112-99A5-268594835386}">
      <dgm:prSet phldrT="[Text]"/>
      <dgm:spPr/>
      <dgm:t>
        <a:bodyPr/>
        <a:lstStyle/>
        <a:p>
          <a:r>
            <a:rPr lang="en-GB" b="1" dirty="0">
              <a:solidFill>
                <a:schemeClr val="bg1"/>
              </a:solidFill>
            </a:rPr>
            <a:t>Social Needs</a:t>
          </a:r>
        </a:p>
      </dgm:t>
    </dgm:pt>
    <dgm:pt modelId="{1D3ED3B6-D25C-44E7-A52F-CF7F388CA7F1}" type="parTrans" cxnId="{BF223F44-275F-4D03-BB0A-520749FE0A94}">
      <dgm:prSet/>
      <dgm:spPr/>
      <dgm:t>
        <a:bodyPr/>
        <a:lstStyle/>
        <a:p>
          <a:endParaRPr lang="en-GB"/>
        </a:p>
      </dgm:t>
    </dgm:pt>
    <dgm:pt modelId="{E7338A9A-B61A-40F7-98A8-57C20DCEAE89}" type="sibTrans" cxnId="{BF223F44-275F-4D03-BB0A-520749FE0A94}">
      <dgm:prSet/>
      <dgm:spPr/>
      <dgm:t>
        <a:bodyPr/>
        <a:lstStyle/>
        <a:p>
          <a:endParaRPr lang="en-GB"/>
        </a:p>
      </dgm:t>
    </dgm:pt>
    <dgm:pt modelId="{DEC76B2D-72C0-4BD2-82D7-8948D7463AF9}">
      <dgm:prSet phldrT="[Text]"/>
      <dgm:spPr/>
      <dgm:t>
        <a:bodyPr/>
        <a:lstStyle/>
        <a:p>
          <a:r>
            <a:rPr lang="en-GB" b="1" dirty="0">
              <a:solidFill>
                <a:schemeClr val="bg1"/>
              </a:solidFill>
            </a:rPr>
            <a:t>Safety Needs</a:t>
          </a:r>
        </a:p>
      </dgm:t>
    </dgm:pt>
    <dgm:pt modelId="{6F19545E-9372-4857-8711-517FFACA4A23}" type="parTrans" cxnId="{B1AE1F4D-5053-450F-9908-E5187BA791DB}">
      <dgm:prSet/>
      <dgm:spPr/>
      <dgm:t>
        <a:bodyPr/>
        <a:lstStyle/>
        <a:p>
          <a:endParaRPr lang="en-GB"/>
        </a:p>
      </dgm:t>
    </dgm:pt>
    <dgm:pt modelId="{248AEA79-7F15-48B1-B0C8-D1E43EC28A14}" type="sibTrans" cxnId="{B1AE1F4D-5053-450F-9908-E5187BA791DB}">
      <dgm:prSet/>
      <dgm:spPr/>
      <dgm:t>
        <a:bodyPr/>
        <a:lstStyle/>
        <a:p>
          <a:endParaRPr lang="en-GB"/>
        </a:p>
      </dgm:t>
    </dgm:pt>
    <dgm:pt modelId="{FA4D20BC-F48D-418C-AA8D-C63C88924766}">
      <dgm:prSet phldrT="[Text]"/>
      <dgm:spPr/>
      <dgm:t>
        <a:bodyPr/>
        <a:lstStyle/>
        <a:p>
          <a:r>
            <a:rPr lang="en-GB" b="1" dirty="0">
              <a:solidFill>
                <a:schemeClr val="bg1"/>
              </a:solidFill>
            </a:rPr>
            <a:t>Physiological Needs</a:t>
          </a: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B30F4D14-0E54-4B82-BA88-0EB2930E8DC4}" type="presOf" srcId="{34DDA67D-7821-4F6A-9F94-317E3A630865}" destId="{60AE9835-0B8B-4A00-9D70-7EAADF28612A}" srcOrd="0" destOrd="0" presId="urn:microsoft.com/office/officeart/2005/8/layout/pyramid1"/>
    <dgm:cxn modelId="{A943B816-FD36-45C0-ADA3-BF9D501FE3B6}" type="presOf" srcId="{5CFCD4AA-0DA6-4112-99A5-268594835386}" destId="{2C5A713D-9C17-491F-B551-0ED576C00617}" srcOrd="0" destOrd="0" presId="urn:microsoft.com/office/officeart/2005/8/layout/pyramid1"/>
    <dgm:cxn modelId="{A293511D-C782-4731-AC6F-CC352E1B9919}" srcId="{299C7897-36E1-4AAD-8837-5E110C2FD891}" destId="{FA4D20BC-F48D-418C-AA8D-C63C88924766}" srcOrd="4" destOrd="0" parTransId="{3D6FFF15-BE0A-4668-BD35-E764699649E8}" sibTransId="{E1D7312C-CC8A-4DC9-8B77-5F60F1419D5A}"/>
    <dgm:cxn modelId="{B3E18B25-B638-4D75-AF22-AF588E037E9B}" srcId="{299C7897-36E1-4AAD-8837-5E110C2FD891}" destId="{2EECC283-90DE-42E5-9284-BC7736148483}" srcOrd="0" destOrd="0" parTransId="{410DECF8-916F-4527-BDCF-E9537F33BD16}" sibTransId="{11B9B975-A771-46DE-92F3-58B3131E991B}"/>
    <dgm:cxn modelId="{BF223F44-275F-4D03-BB0A-520749FE0A94}" srcId="{299C7897-36E1-4AAD-8837-5E110C2FD891}" destId="{5CFCD4AA-0DA6-4112-99A5-268594835386}" srcOrd="2" destOrd="0" parTransId="{1D3ED3B6-D25C-44E7-A52F-CF7F388CA7F1}" sibTransId="{E7338A9A-B61A-40F7-98A8-57C20DCEAE89}"/>
    <dgm:cxn modelId="{C80A9466-C562-447E-A485-D9E323BA5AA2}" type="presOf" srcId="{FA4D20BC-F48D-418C-AA8D-C63C88924766}" destId="{A4FEB8AD-0E78-4463-87A9-56F881BB9BCD}" srcOrd="0" destOrd="0" presId="urn:microsoft.com/office/officeart/2005/8/layout/pyramid1"/>
    <dgm:cxn modelId="{B1AE1F4D-5053-450F-9908-E5187BA791DB}" srcId="{299C7897-36E1-4AAD-8837-5E110C2FD891}" destId="{DEC76B2D-72C0-4BD2-82D7-8948D7463AF9}" srcOrd="3" destOrd="0" parTransId="{6F19545E-9372-4857-8711-517FFACA4A23}" sibTransId="{248AEA79-7F15-48B1-B0C8-D1E43EC28A14}"/>
    <dgm:cxn modelId="{7C98AA4D-0D4E-4894-8DAC-BEB97DC954D3}" type="presOf" srcId="{5CFCD4AA-0DA6-4112-99A5-268594835386}" destId="{8BC1A950-90A5-4858-B9AF-8333A9FA0306}" srcOrd="1" destOrd="0" presId="urn:microsoft.com/office/officeart/2005/8/layout/pyramid1"/>
    <dgm:cxn modelId="{2DBDD57B-39D1-4359-83A2-4A20A07EDF25}" type="presOf" srcId="{DEC76B2D-72C0-4BD2-82D7-8948D7463AF9}" destId="{7D4DFA8C-32B5-4C16-BB53-7B8E9556D3D8}" srcOrd="0" destOrd="0" presId="urn:microsoft.com/office/officeart/2005/8/layout/pyramid1"/>
    <dgm:cxn modelId="{2E539EC1-9512-458C-8FDB-19D08D51126F}" type="presOf" srcId="{299C7897-36E1-4AAD-8837-5E110C2FD891}" destId="{AB73B577-01D2-47A9-9719-0C0BE4019258}" srcOrd="0" destOrd="0" presId="urn:microsoft.com/office/officeart/2005/8/layout/pyramid1"/>
    <dgm:cxn modelId="{216BD4DF-B74A-4BF8-8FB5-CFB9A4E101D5}" type="presOf" srcId="{2EECC283-90DE-42E5-9284-BC7736148483}" destId="{C627DCF4-ED5F-4354-984B-8F6C284749BF}" srcOrd="0" destOrd="0" presId="urn:microsoft.com/office/officeart/2005/8/layout/pyramid1"/>
    <dgm:cxn modelId="{AB7D25F4-ADD1-4036-8C9A-36D68D92A8BB}" type="presOf" srcId="{2EECC283-90DE-42E5-9284-BC7736148483}" destId="{913AA4EF-AF4D-4D28-8AB1-1252BD4C85B3}" srcOrd="1" destOrd="0" presId="urn:microsoft.com/office/officeart/2005/8/layout/pyramid1"/>
    <dgm:cxn modelId="{8E5DFDF6-FC54-4653-8A8B-09F54AC4E6C0}" type="presOf" srcId="{34DDA67D-7821-4F6A-9F94-317E3A630865}" destId="{8C25200C-F9C6-4C80-BD90-4F31FA9393DA}" srcOrd="1"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C198E3FB-3A8A-4F13-A08E-FD8113192F8A}" type="presOf" srcId="{FA4D20BC-F48D-418C-AA8D-C63C88924766}" destId="{AB7E9E81-CF12-40E2-BD88-21AB455144FE}" srcOrd="1" destOrd="0" presId="urn:microsoft.com/office/officeart/2005/8/layout/pyramid1"/>
    <dgm:cxn modelId="{F0BECEFD-428C-4761-A8FE-79EF637D5C28}" type="presOf" srcId="{DEC76B2D-72C0-4BD2-82D7-8948D7463AF9}" destId="{C7EFF616-B6B5-441C-AB85-5615984CD3FC}" srcOrd="1" destOrd="0" presId="urn:microsoft.com/office/officeart/2005/8/layout/pyramid1"/>
    <dgm:cxn modelId="{1B1CFF1F-C36E-443F-B388-B6DB8D929BFB}" type="presParOf" srcId="{AB73B577-01D2-47A9-9719-0C0BE4019258}" destId="{0FFF283D-7702-4334-AD3A-D22A89ABFE86}" srcOrd="0" destOrd="0" presId="urn:microsoft.com/office/officeart/2005/8/layout/pyramid1"/>
    <dgm:cxn modelId="{11121195-54CA-4DB7-8A10-CC89E0F6B46B}" type="presParOf" srcId="{0FFF283D-7702-4334-AD3A-D22A89ABFE86}" destId="{C627DCF4-ED5F-4354-984B-8F6C284749BF}" srcOrd="0" destOrd="0" presId="urn:microsoft.com/office/officeart/2005/8/layout/pyramid1"/>
    <dgm:cxn modelId="{4E436BAC-28C6-4199-B221-2F60EDDEDE4A}" type="presParOf" srcId="{0FFF283D-7702-4334-AD3A-D22A89ABFE86}" destId="{913AA4EF-AF4D-4D28-8AB1-1252BD4C85B3}" srcOrd="1" destOrd="0" presId="urn:microsoft.com/office/officeart/2005/8/layout/pyramid1"/>
    <dgm:cxn modelId="{623760FE-6DBD-49A1-BF2C-84D53F6473AA}" type="presParOf" srcId="{AB73B577-01D2-47A9-9719-0C0BE4019258}" destId="{93306B33-DA64-46A5-A5F9-02E329311107}" srcOrd="1" destOrd="0" presId="urn:microsoft.com/office/officeart/2005/8/layout/pyramid1"/>
    <dgm:cxn modelId="{642AC6BC-384C-45B1-87CC-3C923D6FC7CB}" type="presParOf" srcId="{93306B33-DA64-46A5-A5F9-02E329311107}" destId="{60AE9835-0B8B-4A00-9D70-7EAADF28612A}" srcOrd="0" destOrd="0" presId="urn:microsoft.com/office/officeart/2005/8/layout/pyramid1"/>
    <dgm:cxn modelId="{44213C5C-82B2-40DE-853B-ACB712323838}" type="presParOf" srcId="{93306B33-DA64-46A5-A5F9-02E329311107}" destId="{8C25200C-F9C6-4C80-BD90-4F31FA9393DA}" srcOrd="1" destOrd="0" presId="urn:microsoft.com/office/officeart/2005/8/layout/pyramid1"/>
    <dgm:cxn modelId="{E96A8EBD-ACCC-4CBA-AF97-A434BFEAFE2E}" type="presParOf" srcId="{AB73B577-01D2-47A9-9719-0C0BE4019258}" destId="{7EC8C412-875E-41DB-A2D4-780B4D5C013B}" srcOrd="2" destOrd="0" presId="urn:microsoft.com/office/officeart/2005/8/layout/pyramid1"/>
    <dgm:cxn modelId="{8418E0AD-2F6B-482F-85AB-7DA7F6FB6C32}" type="presParOf" srcId="{7EC8C412-875E-41DB-A2D4-780B4D5C013B}" destId="{2C5A713D-9C17-491F-B551-0ED576C00617}" srcOrd="0" destOrd="0" presId="urn:microsoft.com/office/officeart/2005/8/layout/pyramid1"/>
    <dgm:cxn modelId="{4EC92990-F0AA-4684-B9E9-F91DBC299CBE}" type="presParOf" srcId="{7EC8C412-875E-41DB-A2D4-780B4D5C013B}" destId="{8BC1A950-90A5-4858-B9AF-8333A9FA0306}" srcOrd="1" destOrd="0" presId="urn:microsoft.com/office/officeart/2005/8/layout/pyramid1"/>
    <dgm:cxn modelId="{5A4FD0F9-7AC8-4961-80B8-69E7632CEBC2}" type="presParOf" srcId="{AB73B577-01D2-47A9-9719-0C0BE4019258}" destId="{168D4A3F-EF39-4DA4-B263-F103543AC1EE}" srcOrd="3" destOrd="0" presId="urn:microsoft.com/office/officeart/2005/8/layout/pyramid1"/>
    <dgm:cxn modelId="{91291194-DF18-4790-B057-182185408998}" type="presParOf" srcId="{168D4A3F-EF39-4DA4-B263-F103543AC1EE}" destId="{7D4DFA8C-32B5-4C16-BB53-7B8E9556D3D8}" srcOrd="0" destOrd="0" presId="urn:microsoft.com/office/officeart/2005/8/layout/pyramid1"/>
    <dgm:cxn modelId="{7CDEA231-CE2E-45B2-B420-645F6DB44603}" type="presParOf" srcId="{168D4A3F-EF39-4DA4-B263-F103543AC1EE}" destId="{C7EFF616-B6B5-441C-AB85-5615984CD3FC}" srcOrd="1" destOrd="0" presId="urn:microsoft.com/office/officeart/2005/8/layout/pyramid1"/>
    <dgm:cxn modelId="{D55A5D40-1BBB-4059-957F-715C9C8BA131}" type="presParOf" srcId="{AB73B577-01D2-47A9-9719-0C0BE4019258}" destId="{C33E8415-2BC1-4448-A63E-8D5758DFE026}" srcOrd="4" destOrd="0" presId="urn:microsoft.com/office/officeart/2005/8/layout/pyramid1"/>
    <dgm:cxn modelId="{F893B63A-399A-4209-A510-72FF2ECE6A6B}" type="presParOf" srcId="{C33E8415-2BC1-4448-A63E-8D5758DFE026}" destId="{A4FEB8AD-0E78-4463-87A9-56F881BB9BCD}" srcOrd="0" destOrd="0" presId="urn:microsoft.com/office/officeart/2005/8/layout/pyramid1"/>
    <dgm:cxn modelId="{197C573F-BA95-4A85-BDF3-148D9ADA16FC}"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2EECC283-90DE-42E5-9284-BC7736148483}">
      <dgm:prSet phldrT="[Text]" custT="1"/>
      <dgm:spPr/>
      <dgm:t>
        <a:bodyPr/>
        <a:lstStyle/>
        <a:p>
          <a:pPr>
            <a:spcAft>
              <a:spcPts val="0"/>
            </a:spcAft>
          </a:pPr>
          <a:endParaRPr lang="en-GB" sz="1100" b="1" dirty="0">
            <a:solidFill>
              <a:schemeClr val="bg1"/>
            </a:solidFill>
          </a:endParaRPr>
        </a:p>
        <a:p>
          <a:pPr>
            <a:spcAft>
              <a:spcPts val="0"/>
            </a:spcAft>
          </a:pPr>
          <a:endParaRPr lang="en-GB" sz="1100" b="1" dirty="0">
            <a:solidFill>
              <a:schemeClr val="bg1"/>
            </a:solidFill>
          </a:endParaRPr>
        </a:p>
        <a:p>
          <a:pPr>
            <a:spcAft>
              <a:spcPts val="0"/>
            </a:spcAft>
          </a:pPr>
          <a:r>
            <a:rPr lang="en-GB" sz="1600" b="1" dirty="0">
              <a:solidFill>
                <a:schemeClr val="bg1"/>
              </a:solidFill>
            </a:rPr>
            <a:t>Self</a:t>
          </a:r>
        </a:p>
        <a:p>
          <a:pPr>
            <a:spcAft>
              <a:spcPts val="0"/>
            </a:spcAft>
          </a:pPr>
          <a:r>
            <a:rPr lang="en-GB" sz="1600" b="1" dirty="0">
              <a:solidFill>
                <a:schemeClr val="bg1"/>
              </a:solidFill>
            </a:rPr>
            <a:t>Actualisation</a:t>
          </a:r>
        </a:p>
      </dgm:t>
    </dgm:pt>
    <dgm:pt modelId="{410DECF8-916F-4527-BDCF-E9537F33BD16}" type="parTrans" cxnId="{B3E18B25-B638-4D75-AF22-AF588E037E9B}">
      <dgm:prSet/>
      <dgm:spPr/>
      <dgm:t>
        <a:bodyPr/>
        <a:lstStyle/>
        <a:p>
          <a:endParaRPr lang="en-GB"/>
        </a:p>
      </dgm:t>
    </dgm:pt>
    <dgm:pt modelId="{11B9B975-A771-46DE-92F3-58B3131E991B}" type="sibTrans" cxnId="{B3E18B25-B638-4D75-AF22-AF588E037E9B}">
      <dgm:prSet/>
      <dgm:spPr/>
      <dgm:t>
        <a:bodyPr/>
        <a:lstStyle/>
        <a:p>
          <a:endParaRPr lang="en-GB"/>
        </a:p>
      </dgm:t>
    </dgm:pt>
    <dgm:pt modelId="{34DDA67D-7821-4F6A-9F94-317E3A630865}">
      <dgm:prSet phldrT="[Text]"/>
      <dgm:spPr/>
      <dgm:t>
        <a:bodyPr/>
        <a:lstStyle/>
        <a:p>
          <a:pPr>
            <a:spcAft>
              <a:spcPts val="0"/>
            </a:spcAft>
          </a:pPr>
          <a:endParaRPr lang="en-GB" b="1" dirty="0">
            <a:solidFill>
              <a:schemeClr val="bg1"/>
            </a:solidFill>
          </a:endParaRPr>
        </a:p>
      </dgm:t>
    </dgm:pt>
    <dgm:pt modelId="{2CEF1BCB-31AB-4515-863B-DF2A276B2833}" type="parTrans" cxnId="{5EE396F8-C919-4D29-9579-C4349E49CDC0}">
      <dgm:prSet/>
      <dgm:spPr/>
      <dgm:t>
        <a:bodyPr/>
        <a:lstStyle/>
        <a:p>
          <a:endParaRPr lang="en-GB"/>
        </a:p>
      </dgm:t>
    </dgm:pt>
    <dgm:pt modelId="{90259750-6271-4EB4-BA08-7BF6B306AFB4}" type="sibTrans" cxnId="{5EE396F8-C919-4D29-9579-C4349E49CDC0}">
      <dgm:prSet/>
      <dgm:spPr/>
      <dgm:t>
        <a:bodyPr/>
        <a:lstStyle/>
        <a:p>
          <a:endParaRPr lang="en-GB"/>
        </a:p>
      </dgm:t>
    </dgm:pt>
    <dgm:pt modelId="{5CFCD4AA-0DA6-4112-99A5-268594835386}">
      <dgm:prSet phldrT="[Text]"/>
      <dgm:spPr/>
      <dgm:t>
        <a:bodyPr/>
        <a:lstStyle/>
        <a:p>
          <a:endParaRPr lang="en-GB" b="1" dirty="0">
            <a:solidFill>
              <a:schemeClr val="bg1"/>
            </a:solidFill>
          </a:endParaRPr>
        </a:p>
      </dgm:t>
    </dgm:pt>
    <dgm:pt modelId="{1D3ED3B6-D25C-44E7-A52F-CF7F388CA7F1}" type="parTrans" cxnId="{BF223F44-275F-4D03-BB0A-520749FE0A94}">
      <dgm:prSet/>
      <dgm:spPr/>
      <dgm:t>
        <a:bodyPr/>
        <a:lstStyle/>
        <a:p>
          <a:endParaRPr lang="en-GB"/>
        </a:p>
      </dgm:t>
    </dgm:pt>
    <dgm:pt modelId="{E7338A9A-B61A-40F7-98A8-57C20DCEAE89}" type="sibTrans" cxnId="{BF223F44-275F-4D03-BB0A-520749FE0A94}">
      <dgm:prSet/>
      <dgm:spPr/>
      <dgm:t>
        <a:bodyPr/>
        <a:lstStyle/>
        <a:p>
          <a:endParaRPr lang="en-GB"/>
        </a:p>
      </dgm:t>
    </dgm:pt>
    <dgm:pt modelId="{DEC76B2D-72C0-4BD2-82D7-8948D7463AF9}">
      <dgm:prSet phldrT="[Text]"/>
      <dgm:spPr/>
      <dgm:t>
        <a:bodyPr/>
        <a:lstStyle/>
        <a:p>
          <a:pPr>
            <a:spcAft>
              <a:spcPts val="0"/>
            </a:spcAft>
          </a:pPr>
          <a:endParaRPr lang="en-GB" b="1" dirty="0">
            <a:solidFill>
              <a:schemeClr val="bg1"/>
            </a:solidFill>
          </a:endParaRPr>
        </a:p>
      </dgm:t>
    </dgm:pt>
    <dgm:pt modelId="{6F19545E-9372-4857-8711-517FFACA4A23}" type="parTrans" cxnId="{B1AE1F4D-5053-450F-9908-E5187BA791DB}">
      <dgm:prSet/>
      <dgm:spPr/>
      <dgm:t>
        <a:bodyPr/>
        <a:lstStyle/>
        <a:p>
          <a:endParaRPr lang="en-GB"/>
        </a:p>
      </dgm:t>
    </dgm:pt>
    <dgm:pt modelId="{248AEA79-7F15-48B1-B0C8-D1E43EC28A14}" type="sibTrans" cxnId="{B1AE1F4D-5053-450F-9908-E5187BA791DB}">
      <dgm:prSet/>
      <dgm:spPr/>
      <dgm:t>
        <a:bodyPr/>
        <a:lstStyle/>
        <a:p>
          <a:endParaRPr lang="en-GB"/>
        </a:p>
      </dgm:t>
    </dgm:pt>
    <dgm:pt modelId="{FA4D20BC-F48D-418C-AA8D-C63C88924766}">
      <dgm:prSet phldrT="[Text]"/>
      <dgm:spPr/>
      <dgm:t>
        <a:bodyPr/>
        <a:lstStyle/>
        <a:p>
          <a:pPr>
            <a:spcAft>
              <a:spcPts val="0"/>
            </a:spcAft>
          </a:pPr>
          <a:endParaRPr lang="en-GB" b="1" dirty="0">
            <a:solidFill>
              <a:schemeClr val="bg1"/>
            </a:solidFill>
          </a:endParaRP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A293511D-C782-4731-AC6F-CC352E1B9919}" srcId="{299C7897-36E1-4AAD-8837-5E110C2FD891}" destId="{FA4D20BC-F48D-418C-AA8D-C63C88924766}" srcOrd="4" destOrd="0" parTransId="{3D6FFF15-BE0A-4668-BD35-E764699649E8}" sibTransId="{E1D7312C-CC8A-4DC9-8B77-5F60F1419D5A}"/>
    <dgm:cxn modelId="{B3E18B25-B638-4D75-AF22-AF588E037E9B}" srcId="{299C7897-36E1-4AAD-8837-5E110C2FD891}" destId="{2EECC283-90DE-42E5-9284-BC7736148483}" srcOrd="0" destOrd="0" parTransId="{410DECF8-916F-4527-BDCF-E9537F33BD16}" sibTransId="{11B9B975-A771-46DE-92F3-58B3131E991B}"/>
    <dgm:cxn modelId="{BF223F44-275F-4D03-BB0A-520749FE0A94}" srcId="{299C7897-36E1-4AAD-8837-5E110C2FD891}" destId="{5CFCD4AA-0DA6-4112-99A5-268594835386}" srcOrd="2" destOrd="0" parTransId="{1D3ED3B6-D25C-44E7-A52F-CF7F388CA7F1}" sibTransId="{E7338A9A-B61A-40F7-98A8-57C20DCEAE89}"/>
    <dgm:cxn modelId="{B1AE1F4D-5053-450F-9908-E5187BA791DB}" srcId="{299C7897-36E1-4AAD-8837-5E110C2FD891}" destId="{DEC76B2D-72C0-4BD2-82D7-8948D7463AF9}" srcOrd="3" destOrd="0" parTransId="{6F19545E-9372-4857-8711-517FFACA4A23}" sibTransId="{248AEA79-7F15-48B1-B0C8-D1E43EC28A14}"/>
    <dgm:cxn modelId="{D48F4D71-BF1F-47EB-A495-90FD5F9332F0}" type="presOf" srcId="{5CFCD4AA-0DA6-4112-99A5-268594835386}" destId="{2C5A713D-9C17-491F-B551-0ED576C00617}" srcOrd="0" destOrd="0" presId="urn:microsoft.com/office/officeart/2005/8/layout/pyramid1"/>
    <dgm:cxn modelId="{005AD372-71C5-4948-8AA1-5F998610FDBC}" type="presOf" srcId="{FA4D20BC-F48D-418C-AA8D-C63C88924766}" destId="{AB7E9E81-CF12-40E2-BD88-21AB455144FE}" srcOrd="1" destOrd="0" presId="urn:microsoft.com/office/officeart/2005/8/layout/pyramid1"/>
    <dgm:cxn modelId="{D13C927A-75D7-4D25-8DF8-E95ACE5DF7A5}" type="presOf" srcId="{34DDA67D-7821-4F6A-9F94-317E3A630865}" destId="{8C25200C-F9C6-4C80-BD90-4F31FA9393DA}" srcOrd="1" destOrd="0" presId="urn:microsoft.com/office/officeart/2005/8/layout/pyramid1"/>
    <dgm:cxn modelId="{ADE49394-DC3F-466B-BE9F-379826041281}" type="presOf" srcId="{FA4D20BC-F48D-418C-AA8D-C63C88924766}" destId="{A4FEB8AD-0E78-4463-87A9-56F881BB9BCD}" srcOrd="0" destOrd="0" presId="urn:microsoft.com/office/officeart/2005/8/layout/pyramid1"/>
    <dgm:cxn modelId="{343C1EAD-09E0-4CAB-8F89-9F6B86136C5F}" type="presOf" srcId="{34DDA67D-7821-4F6A-9F94-317E3A630865}" destId="{60AE9835-0B8B-4A00-9D70-7EAADF28612A}" srcOrd="0" destOrd="0" presId="urn:microsoft.com/office/officeart/2005/8/layout/pyramid1"/>
    <dgm:cxn modelId="{A76397AE-DEDB-4205-866A-BDF6F2973A46}" type="presOf" srcId="{DEC76B2D-72C0-4BD2-82D7-8948D7463AF9}" destId="{C7EFF616-B6B5-441C-AB85-5615984CD3FC}" srcOrd="1" destOrd="0" presId="urn:microsoft.com/office/officeart/2005/8/layout/pyramid1"/>
    <dgm:cxn modelId="{AC2226CC-DE79-493D-99A3-109E84D1B4E4}" type="presOf" srcId="{2EECC283-90DE-42E5-9284-BC7736148483}" destId="{913AA4EF-AF4D-4D28-8AB1-1252BD4C85B3}" srcOrd="1" destOrd="0" presId="urn:microsoft.com/office/officeart/2005/8/layout/pyramid1"/>
    <dgm:cxn modelId="{865307D3-CEA8-48B1-8AC7-EDFF5A28D015}" type="presOf" srcId="{5CFCD4AA-0DA6-4112-99A5-268594835386}" destId="{8BC1A950-90A5-4858-B9AF-8333A9FA0306}" srcOrd="1" destOrd="0" presId="urn:microsoft.com/office/officeart/2005/8/layout/pyramid1"/>
    <dgm:cxn modelId="{F0AD3ED3-B808-4B33-9C8B-401042CC535F}" type="presOf" srcId="{DEC76B2D-72C0-4BD2-82D7-8948D7463AF9}" destId="{7D4DFA8C-32B5-4C16-BB53-7B8E9556D3D8}" srcOrd="0" destOrd="0" presId="urn:microsoft.com/office/officeart/2005/8/layout/pyramid1"/>
    <dgm:cxn modelId="{C2D0D1D4-403D-46E5-A966-D99E4DAF5FB5}" type="presOf" srcId="{2EECC283-90DE-42E5-9284-BC7736148483}" destId="{C627DCF4-ED5F-4354-984B-8F6C284749BF}" srcOrd="0" destOrd="0" presId="urn:microsoft.com/office/officeart/2005/8/layout/pyramid1"/>
    <dgm:cxn modelId="{02C3F2E0-FE4A-4336-9D34-974AC64D3768}" type="presOf" srcId="{299C7897-36E1-4AAD-8837-5E110C2FD891}" destId="{AB73B577-01D2-47A9-9719-0C0BE4019258}" srcOrd="0"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AEC4B563-BB8E-4114-86F1-D4B6DACB6158}" type="presParOf" srcId="{AB73B577-01D2-47A9-9719-0C0BE4019258}" destId="{0FFF283D-7702-4334-AD3A-D22A89ABFE86}" srcOrd="0" destOrd="0" presId="urn:microsoft.com/office/officeart/2005/8/layout/pyramid1"/>
    <dgm:cxn modelId="{A58C94EE-E53A-4FAB-8D9A-9FF6FEAF5527}" type="presParOf" srcId="{0FFF283D-7702-4334-AD3A-D22A89ABFE86}" destId="{C627DCF4-ED5F-4354-984B-8F6C284749BF}" srcOrd="0" destOrd="0" presId="urn:microsoft.com/office/officeart/2005/8/layout/pyramid1"/>
    <dgm:cxn modelId="{F02C55AE-439A-4315-BE35-209FC9286497}" type="presParOf" srcId="{0FFF283D-7702-4334-AD3A-D22A89ABFE86}" destId="{913AA4EF-AF4D-4D28-8AB1-1252BD4C85B3}" srcOrd="1" destOrd="0" presId="urn:microsoft.com/office/officeart/2005/8/layout/pyramid1"/>
    <dgm:cxn modelId="{F2E3C5A4-5FD3-43B8-A14D-E9C4043B5C01}" type="presParOf" srcId="{AB73B577-01D2-47A9-9719-0C0BE4019258}" destId="{93306B33-DA64-46A5-A5F9-02E329311107}" srcOrd="1" destOrd="0" presId="urn:microsoft.com/office/officeart/2005/8/layout/pyramid1"/>
    <dgm:cxn modelId="{32ED2287-61E7-458A-8A03-2690B80BA93E}" type="presParOf" srcId="{93306B33-DA64-46A5-A5F9-02E329311107}" destId="{60AE9835-0B8B-4A00-9D70-7EAADF28612A}" srcOrd="0" destOrd="0" presId="urn:microsoft.com/office/officeart/2005/8/layout/pyramid1"/>
    <dgm:cxn modelId="{ACE5FD2C-E8A2-4D32-996D-8C00A9E51D41}" type="presParOf" srcId="{93306B33-DA64-46A5-A5F9-02E329311107}" destId="{8C25200C-F9C6-4C80-BD90-4F31FA9393DA}" srcOrd="1" destOrd="0" presId="urn:microsoft.com/office/officeart/2005/8/layout/pyramid1"/>
    <dgm:cxn modelId="{D38F3137-DCCF-48C1-9CE0-16B9399A6A38}" type="presParOf" srcId="{AB73B577-01D2-47A9-9719-0C0BE4019258}" destId="{7EC8C412-875E-41DB-A2D4-780B4D5C013B}" srcOrd="2" destOrd="0" presId="urn:microsoft.com/office/officeart/2005/8/layout/pyramid1"/>
    <dgm:cxn modelId="{E0546C02-2B7E-416B-86B0-E3FDBB8D8F7F}" type="presParOf" srcId="{7EC8C412-875E-41DB-A2D4-780B4D5C013B}" destId="{2C5A713D-9C17-491F-B551-0ED576C00617}" srcOrd="0" destOrd="0" presId="urn:microsoft.com/office/officeart/2005/8/layout/pyramid1"/>
    <dgm:cxn modelId="{D2414BE4-AEC3-4D8B-BD5E-23C549EB6E64}" type="presParOf" srcId="{7EC8C412-875E-41DB-A2D4-780B4D5C013B}" destId="{8BC1A950-90A5-4858-B9AF-8333A9FA0306}" srcOrd="1" destOrd="0" presId="urn:microsoft.com/office/officeart/2005/8/layout/pyramid1"/>
    <dgm:cxn modelId="{8299B964-60AF-4034-8C6B-E308ACE7D72F}" type="presParOf" srcId="{AB73B577-01D2-47A9-9719-0C0BE4019258}" destId="{168D4A3F-EF39-4DA4-B263-F103543AC1EE}" srcOrd="3" destOrd="0" presId="urn:microsoft.com/office/officeart/2005/8/layout/pyramid1"/>
    <dgm:cxn modelId="{272BF9C4-C1F6-4DBB-986F-4A333F718677}" type="presParOf" srcId="{168D4A3F-EF39-4DA4-B263-F103543AC1EE}" destId="{7D4DFA8C-32B5-4C16-BB53-7B8E9556D3D8}" srcOrd="0" destOrd="0" presId="urn:microsoft.com/office/officeart/2005/8/layout/pyramid1"/>
    <dgm:cxn modelId="{EDC3D7E3-5D7C-41CB-9471-EDFFA161F1FA}" type="presParOf" srcId="{168D4A3F-EF39-4DA4-B263-F103543AC1EE}" destId="{C7EFF616-B6B5-441C-AB85-5615984CD3FC}" srcOrd="1" destOrd="0" presId="urn:microsoft.com/office/officeart/2005/8/layout/pyramid1"/>
    <dgm:cxn modelId="{02C598E6-4681-4698-B859-8AF4ECAE4CB0}" type="presParOf" srcId="{AB73B577-01D2-47A9-9719-0C0BE4019258}" destId="{C33E8415-2BC1-4448-A63E-8D5758DFE026}" srcOrd="4" destOrd="0" presId="urn:microsoft.com/office/officeart/2005/8/layout/pyramid1"/>
    <dgm:cxn modelId="{E855FD18-6FBB-46F4-9858-F58BB07127CD}" type="presParOf" srcId="{C33E8415-2BC1-4448-A63E-8D5758DFE026}" destId="{A4FEB8AD-0E78-4463-87A9-56F881BB9BCD}" srcOrd="0" destOrd="0" presId="urn:microsoft.com/office/officeart/2005/8/layout/pyramid1"/>
    <dgm:cxn modelId="{2CE7C8C6-849C-4CBB-BF30-934E2B06160D}"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2EECC283-90DE-42E5-9284-BC7736148483}">
      <dgm:prSet phldrT="[Text]" custT="1"/>
      <dgm:spPr/>
      <dgm:t>
        <a:bodyPr/>
        <a:lstStyle/>
        <a:p>
          <a:endParaRPr lang="en-GB" sz="2000" b="1" dirty="0">
            <a:solidFill>
              <a:schemeClr val="bg1"/>
            </a:solidFill>
          </a:endParaRPr>
        </a:p>
        <a:p>
          <a:endParaRPr lang="en-GB" sz="1200" b="1" dirty="0">
            <a:solidFill>
              <a:schemeClr val="bg1"/>
            </a:solidFill>
          </a:endParaRPr>
        </a:p>
        <a:p>
          <a:r>
            <a:rPr lang="en-GB" sz="2200" b="1" dirty="0">
              <a:solidFill>
                <a:schemeClr val="bg1"/>
              </a:solidFill>
            </a:rPr>
            <a:t>Self</a:t>
          </a:r>
        </a:p>
        <a:p>
          <a:r>
            <a:rPr lang="en-GB" sz="2200" b="1" dirty="0">
              <a:solidFill>
                <a:schemeClr val="bg1"/>
              </a:solidFill>
            </a:rPr>
            <a:t>Actualisation</a:t>
          </a:r>
        </a:p>
      </dgm:t>
    </dgm:pt>
    <dgm:pt modelId="{410DECF8-916F-4527-BDCF-E9537F33BD16}" type="parTrans" cxnId="{B3E18B25-B638-4D75-AF22-AF588E037E9B}">
      <dgm:prSet/>
      <dgm:spPr/>
      <dgm:t>
        <a:bodyPr/>
        <a:lstStyle/>
        <a:p>
          <a:endParaRPr lang="en-GB"/>
        </a:p>
      </dgm:t>
    </dgm:pt>
    <dgm:pt modelId="{11B9B975-A771-46DE-92F3-58B3131E991B}" type="sibTrans" cxnId="{B3E18B25-B638-4D75-AF22-AF588E037E9B}">
      <dgm:prSet/>
      <dgm:spPr/>
      <dgm:t>
        <a:bodyPr/>
        <a:lstStyle/>
        <a:p>
          <a:endParaRPr lang="en-GB"/>
        </a:p>
      </dgm:t>
    </dgm:pt>
    <dgm:pt modelId="{34DDA67D-7821-4F6A-9F94-317E3A630865}">
      <dgm:prSet phldrT="[Text]"/>
      <dgm:spPr/>
      <dgm:t>
        <a:bodyPr/>
        <a:lstStyle/>
        <a:p>
          <a:r>
            <a:rPr lang="en-GB" b="1" dirty="0">
              <a:solidFill>
                <a:schemeClr val="bg1"/>
              </a:solidFill>
            </a:rPr>
            <a:t>Esteem Needs</a:t>
          </a:r>
        </a:p>
      </dgm:t>
    </dgm:pt>
    <dgm:pt modelId="{2CEF1BCB-31AB-4515-863B-DF2A276B2833}" type="parTrans" cxnId="{5EE396F8-C919-4D29-9579-C4349E49CDC0}">
      <dgm:prSet/>
      <dgm:spPr/>
      <dgm:t>
        <a:bodyPr/>
        <a:lstStyle/>
        <a:p>
          <a:endParaRPr lang="en-GB"/>
        </a:p>
      </dgm:t>
    </dgm:pt>
    <dgm:pt modelId="{90259750-6271-4EB4-BA08-7BF6B306AFB4}" type="sibTrans" cxnId="{5EE396F8-C919-4D29-9579-C4349E49CDC0}">
      <dgm:prSet/>
      <dgm:spPr/>
      <dgm:t>
        <a:bodyPr/>
        <a:lstStyle/>
        <a:p>
          <a:endParaRPr lang="en-GB"/>
        </a:p>
      </dgm:t>
    </dgm:pt>
    <dgm:pt modelId="{5CFCD4AA-0DA6-4112-99A5-268594835386}">
      <dgm:prSet phldrT="[Text]"/>
      <dgm:spPr/>
      <dgm:t>
        <a:bodyPr/>
        <a:lstStyle/>
        <a:p>
          <a:r>
            <a:rPr lang="en-GB" b="1" dirty="0">
              <a:solidFill>
                <a:schemeClr val="bg1"/>
              </a:solidFill>
            </a:rPr>
            <a:t>Social Needs</a:t>
          </a:r>
        </a:p>
      </dgm:t>
    </dgm:pt>
    <dgm:pt modelId="{1D3ED3B6-D25C-44E7-A52F-CF7F388CA7F1}" type="parTrans" cxnId="{BF223F44-275F-4D03-BB0A-520749FE0A94}">
      <dgm:prSet/>
      <dgm:spPr/>
      <dgm:t>
        <a:bodyPr/>
        <a:lstStyle/>
        <a:p>
          <a:endParaRPr lang="en-GB"/>
        </a:p>
      </dgm:t>
    </dgm:pt>
    <dgm:pt modelId="{E7338A9A-B61A-40F7-98A8-57C20DCEAE89}" type="sibTrans" cxnId="{BF223F44-275F-4D03-BB0A-520749FE0A94}">
      <dgm:prSet/>
      <dgm:spPr/>
      <dgm:t>
        <a:bodyPr/>
        <a:lstStyle/>
        <a:p>
          <a:endParaRPr lang="en-GB"/>
        </a:p>
      </dgm:t>
    </dgm:pt>
    <dgm:pt modelId="{DEC76B2D-72C0-4BD2-82D7-8948D7463AF9}">
      <dgm:prSet phldrT="[Text]"/>
      <dgm:spPr/>
      <dgm:t>
        <a:bodyPr/>
        <a:lstStyle/>
        <a:p>
          <a:r>
            <a:rPr lang="en-GB" b="1" dirty="0">
              <a:solidFill>
                <a:schemeClr val="bg1"/>
              </a:solidFill>
            </a:rPr>
            <a:t>Safety Needs</a:t>
          </a:r>
        </a:p>
      </dgm:t>
    </dgm:pt>
    <dgm:pt modelId="{6F19545E-9372-4857-8711-517FFACA4A23}" type="parTrans" cxnId="{B1AE1F4D-5053-450F-9908-E5187BA791DB}">
      <dgm:prSet/>
      <dgm:spPr/>
      <dgm:t>
        <a:bodyPr/>
        <a:lstStyle/>
        <a:p>
          <a:endParaRPr lang="en-GB"/>
        </a:p>
      </dgm:t>
    </dgm:pt>
    <dgm:pt modelId="{248AEA79-7F15-48B1-B0C8-D1E43EC28A14}" type="sibTrans" cxnId="{B1AE1F4D-5053-450F-9908-E5187BA791DB}">
      <dgm:prSet/>
      <dgm:spPr/>
      <dgm:t>
        <a:bodyPr/>
        <a:lstStyle/>
        <a:p>
          <a:endParaRPr lang="en-GB"/>
        </a:p>
      </dgm:t>
    </dgm:pt>
    <dgm:pt modelId="{FA4D20BC-F48D-418C-AA8D-C63C88924766}">
      <dgm:prSet phldrT="[Text]"/>
      <dgm:spPr/>
      <dgm:t>
        <a:bodyPr/>
        <a:lstStyle/>
        <a:p>
          <a:r>
            <a:rPr lang="en-GB" b="1" dirty="0">
              <a:solidFill>
                <a:schemeClr val="bg1"/>
              </a:solidFill>
            </a:rPr>
            <a:t>Physiological Needs</a:t>
          </a: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5C8FCD00-20F9-4019-9FB4-11A19C62C977}" type="presOf" srcId="{5CFCD4AA-0DA6-4112-99A5-268594835386}" destId="{2C5A713D-9C17-491F-B551-0ED576C00617}" srcOrd="0" destOrd="0" presId="urn:microsoft.com/office/officeart/2005/8/layout/pyramid1"/>
    <dgm:cxn modelId="{931EE70F-A252-4D5A-B698-AC6BC8C2A855}" type="presOf" srcId="{FA4D20BC-F48D-418C-AA8D-C63C88924766}" destId="{A4FEB8AD-0E78-4463-87A9-56F881BB9BCD}" srcOrd="0" destOrd="0" presId="urn:microsoft.com/office/officeart/2005/8/layout/pyramid1"/>
    <dgm:cxn modelId="{A293511D-C782-4731-AC6F-CC352E1B9919}" srcId="{299C7897-36E1-4AAD-8837-5E110C2FD891}" destId="{FA4D20BC-F48D-418C-AA8D-C63C88924766}" srcOrd="4" destOrd="0" parTransId="{3D6FFF15-BE0A-4668-BD35-E764699649E8}" sibTransId="{E1D7312C-CC8A-4DC9-8B77-5F60F1419D5A}"/>
    <dgm:cxn modelId="{B3E18B25-B638-4D75-AF22-AF588E037E9B}" srcId="{299C7897-36E1-4AAD-8837-5E110C2FD891}" destId="{2EECC283-90DE-42E5-9284-BC7736148483}" srcOrd="0" destOrd="0" parTransId="{410DECF8-916F-4527-BDCF-E9537F33BD16}" sibTransId="{11B9B975-A771-46DE-92F3-58B3131E991B}"/>
    <dgm:cxn modelId="{E1246762-FA41-477B-98F7-A73CBF92F6B5}" type="presOf" srcId="{299C7897-36E1-4AAD-8837-5E110C2FD891}" destId="{AB73B577-01D2-47A9-9719-0C0BE4019258}" srcOrd="0" destOrd="0" presId="urn:microsoft.com/office/officeart/2005/8/layout/pyramid1"/>
    <dgm:cxn modelId="{BF223F44-275F-4D03-BB0A-520749FE0A94}" srcId="{299C7897-36E1-4AAD-8837-5E110C2FD891}" destId="{5CFCD4AA-0DA6-4112-99A5-268594835386}" srcOrd="2" destOrd="0" parTransId="{1D3ED3B6-D25C-44E7-A52F-CF7F388CA7F1}" sibTransId="{E7338A9A-B61A-40F7-98A8-57C20DCEAE89}"/>
    <dgm:cxn modelId="{CB281845-D03C-438C-BFDF-D9F38D8ADEF1}" type="presOf" srcId="{DEC76B2D-72C0-4BD2-82D7-8948D7463AF9}" destId="{7D4DFA8C-32B5-4C16-BB53-7B8E9556D3D8}" srcOrd="0" destOrd="0" presId="urn:microsoft.com/office/officeart/2005/8/layout/pyramid1"/>
    <dgm:cxn modelId="{03D5BE48-04A8-480C-ABEF-467EEF6DE1B4}" type="presOf" srcId="{2EECC283-90DE-42E5-9284-BC7736148483}" destId="{913AA4EF-AF4D-4D28-8AB1-1252BD4C85B3}" srcOrd="1" destOrd="0" presId="urn:microsoft.com/office/officeart/2005/8/layout/pyramid1"/>
    <dgm:cxn modelId="{B1AE1F4D-5053-450F-9908-E5187BA791DB}" srcId="{299C7897-36E1-4AAD-8837-5E110C2FD891}" destId="{DEC76B2D-72C0-4BD2-82D7-8948D7463AF9}" srcOrd="3" destOrd="0" parTransId="{6F19545E-9372-4857-8711-517FFACA4A23}" sibTransId="{248AEA79-7F15-48B1-B0C8-D1E43EC28A14}"/>
    <dgm:cxn modelId="{5DB50083-E042-44C4-9F01-ABB8BA0377C1}" type="presOf" srcId="{34DDA67D-7821-4F6A-9F94-317E3A630865}" destId="{60AE9835-0B8B-4A00-9D70-7EAADF28612A}" srcOrd="0" destOrd="0" presId="urn:microsoft.com/office/officeart/2005/8/layout/pyramid1"/>
    <dgm:cxn modelId="{A7582790-4CCD-43D3-A2ED-1985877E6D8E}" type="presOf" srcId="{DEC76B2D-72C0-4BD2-82D7-8948D7463AF9}" destId="{C7EFF616-B6B5-441C-AB85-5615984CD3FC}" srcOrd="1" destOrd="0" presId="urn:microsoft.com/office/officeart/2005/8/layout/pyramid1"/>
    <dgm:cxn modelId="{9EDCF29E-981C-4712-B05F-001A370E637B}" type="presOf" srcId="{34DDA67D-7821-4F6A-9F94-317E3A630865}" destId="{8C25200C-F9C6-4C80-BD90-4F31FA9393DA}" srcOrd="1" destOrd="0" presId="urn:microsoft.com/office/officeart/2005/8/layout/pyramid1"/>
    <dgm:cxn modelId="{DB66F2AA-2698-490C-866C-93DA523CEBDE}" type="presOf" srcId="{FA4D20BC-F48D-418C-AA8D-C63C88924766}" destId="{AB7E9E81-CF12-40E2-BD88-21AB455144FE}" srcOrd="1" destOrd="0" presId="urn:microsoft.com/office/officeart/2005/8/layout/pyramid1"/>
    <dgm:cxn modelId="{E0AD95E2-C1CC-4C30-94E3-6DAE32C5F074}" type="presOf" srcId="{5CFCD4AA-0DA6-4112-99A5-268594835386}" destId="{8BC1A950-90A5-4858-B9AF-8333A9FA0306}" srcOrd="1" destOrd="0" presId="urn:microsoft.com/office/officeart/2005/8/layout/pyramid1"/>
    <dgm:cxn modelId="{FB5D12EF-8778-4900-AE23-9663A2DE5865}" type="presOf" srcId="{2EECC283-90DE-42E5-9284-BC7736148483}" destId="{C627DCF4-ED5F-4354-984B-8F6C284749BF}" srcOrd="0"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00E6D4ED-104C-43D9-A6D0-82B53445D844}" type="presParOf" srcId="{AB73B577-01D2-47A9-9719-0C0BE4019258}" destId="{0FFF283D-7702-4334-AD3A-D22A89ABFE86}" srcOrd="0" destOrd="0" presId="urn:microsoft.com/office/officeart/2005/8/layout/pyramid1"/>
    <dgm:cxn modelId="{EA87478F-E064-4D23-ACB7-10C5E5C01144}" type="presParOf" srcId="{0FFF283D-7702-4334-AD3A-D22A89ABFE86}" destId="{C627DCF4-ED5F-4354-984B-8F6C284749BF}" srcOrd="0" destOrd="0" presId="urn:microsoft.com/office/officeart/2005/8/layout/pyramid1"/>
    <dgm:cxn modelId="{3655A793-EB24-4D1B-B29E-D029ABAF2CAC}" type="presParOf" srcId="{0FFF283D-7702-4334-AD3A-D22A89ABFE86}" destId="{913AA4EF-AF4D-4D28-8AB1-1252BD4C85B3}" srcOrd="1" destOrd="0" presId="urn:microsoft.com/office/officeart/2005/8/layout/pyramid1"/>
    <dgm:cxn modelId="{D88C72C6-2C45-4125-9BC9-758D71735323}" type="presParOf" srcId="{AB73B577-01D2-47A9-9719-0C0BE4019258}" destId="{93306B33-DA64-46A5-A5F9-02E329311107}" srcOrd="1" destOrd="0" presId="urn:microsoft.com/office/officeart/2005/8/layout/pyramid1"/>
    <dgm:cxn modelId="{347076E8-DFEC-4C04-9B6B-437548A29985}" type="presParOf" srcId="{93306B33-DA64-46A5-A5F9-02E329311107}" destId="{60AE9835-0B8B-4A00-9D70-7EAADF28612A}" srcOrd="0" destOrd="0" presId="urn:microsoft.com/office/officeart/2005/8/layout/pyramid1"/>
    <dgm:cxn modelId="{F633D024-7E40-4B07-BCE2-B2D563850014}" type="presParOf" srcId="{93306B33-DA64-46A5-A5F9-02E329311107}" destId="{8C25200C-F9C6-4C80-BD90-4F31FA9393DA}" srcOrd="1" destOrd="0" presId="urn:microsoft.com/office/officeart/2005/8/layout/pyramid1"/>
    <dgm:cxn modelId="{C677DA93-F365-4268-9A92-F2F018C6EEE0}" type="presParOf" srcId="{AB73B577-01D2-47A9-9719-0C0BE4019258}" destId="{7EC8C412-875E-41DB-A2D4-780B4D5C013B}" srcOrd="2" destOrd="0" presId="urn:microsoft.com/office/officeart/2005/8/layout/pyramid1"/>
    <dgm:cxn modelId="{8C610D78-F52B-4B7C-B31A-DA7E29811462}" type="presParOf" srcId="{7EC8C412-875E-41DB-A2D4-780B4D5C013B}" destId="{2C5A713D-9C17-491F-B551-0ED576C00617}" srcOrd="0" destOrd="0" presId="urn:microsoft.com/office/officeart/2005/8/layout/pyramid1"/>
    <dgm:cxn modelId="{DBCC9308-80F7-4BCC-9A3E-C0C7E4AD984A}" type="presParOf" srcId="{7EC8C412-875E-41DB-A2D4-780B4D5C013B}" destId="{8BC1A950-90A5-4858-B9AF-8333A9FA0306}" srcOrd="1" destOrd="0" presId="urn:microsoft.com/office/officeart/2005/8/layout/pyramid1"/>
    <dgm:cxn modelId="{E0B50520-8001-47BC-893D-54D2A3CCD7F1}" type="presParOf" srcId="{AB73B577-01D2-47A9-9719-0C0BE4019258}" destId="{168D4A3F-EF39-4DA4-B263-F103543AC1EE}" srcOrd="3" destOrd="0" presId="urn:microsoft.com/office/officeart/2005/8/layout/pyramid1"/>
    <dgm:cxn modelId="{9399EC77-A981-401A-81CF-5BA810B973D5}" type="presParOf" srcId="{168D4A3F-EF39-4DA4-B263-F103543AC1EE}" destId="{7D4DFA8C-32B5-4C16-BB53-7B8E9556D3D8}" srcOrd="0" destOrd="0" presId="urn:microsoft.com/office/officeart/2005/8/layout/pyramid1"/>
    <dgm:cxn modelId="{F1122AD0-F489-4F54-9F3A-37F792CC5BE5}" type="presParOf" srcId="{168D4A3F-EF39-4DA4-B263-F103543AC1EE}" destId="{C7EFF616-B6B5-441C-AB85-5615984CD3FC}" srcOrd="1" destOrd="0" presId="urn:microsoft.com/office/officeart/2005/8/layout/pyramid1"/>
    <dgm:cxn modelId="{6D8F51B8-D86C-43F9-A89D-ECE643DFF93F}" type="presParOf" srcId="{AB73B577-01D2-47A9-9719-0C0BE4019258}" destId="{C33E8415-2BC1-4448-A63E-8D5758DFE026}" srcOrd="4" destOrd="0" presId="urn:microsoft.com/office/officeart/2005/8/layout/pyramid1"/>
    <dgm:cxn modelId="{6E23E026-9C10-4690-9293-594F3A98C013}" type="presParOf" srcId="{C33E8415-2BC1-4448-A63E-8D5758DFE026}" destId="{A4FEB8AD-0E78-4463-87A9-56F881BB9BCD}" srcOrd="0" destOrd="0" presId="urn:microsoft.com/office/officeart/2005/8/layout/pyramid1"/>
    <dgm:cxn modelId="{D2D51E93-C395-4C62-8C09-768A672EE14F}"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2EECC283-90DE-42E5-9284-BC7736148483}">
      <dgm:prSet phldrT="[Text]" custT="1"/>
      <dgm:spPr/>
      <dgm:t>
        <a:bodyPr/>
        <a:lstStyle/>
        <a:p>
          <a:pPr>
            <a:spcAft>
              <a:spcPts val="0"/>
            </a:spcAft>
          </a:pPr>
          <a:endParaRPr lang="en-GB" sz="1100" b="1" dirty="0">
            <a:solidFill>
              <a:schemeClr val="bg1"/>
            </a:solidFill>
          </a:endParaRPr>
        </a:p>
        <a:p>
          <a:pPr>
            <a:spcAft>
              <a:spcPts val="0"/>
            </a:spcAft>
          </a:pPr>
          <a:endParaRPr lang="en-GB" sz="1100" b="1" dirty="0">
            <a:solidFill>
              <a:schemeClr val="bg1"/>
            </a:solidFill>
          </a:endParaRPr>
        </a:p>
        <a:p>
          <a:pPr>
            <a:spcAft>
              <a:spcPts val="0"/>
            </a:spcAft>
          </a:pPr>
          <a:r>
            <a:rPr lang="en-GB" sz="1600" b="1" dirty="0">
              <a:solidFill>
                <a:schemeClr val="bg1"/>
              </a:solidFill>
            </a:rPr>
            <a:t>Self</a:t>
          </a:r>
        </a:p>
        <a:p>
          <a:pPr>
            <a:spcAft>
              <a:spcPts val="0"/>
            </a:spcAft>
          </a:pPr>
          <a:r>
            <a:rPr lang="en-GB" sz="1600" b="1" dirty="0">
              <a:solidFill>
                <a:schemeClr val="bg1"/>
              </a:solidFill>
            </a:rPr>
            <a:t>Actualisation</a:t>
          </a:r>
        </a:p>
      </dgm:t>
    </dgm:pt>
    <dgm:pt modelId="{410DECF8-916F-4527-BDCF-E9537F33BD16}" type="parTrans" cxnId="{B3E18B25-B638-4D75-AF22-AF588E037E9B}">
      <dgm:prSet/>
      <dgm:spPr/>
      <dgm:t>
        <a:bodyPr/>
        <a:lstStyle/>
        <a:p>
          <a:endParaRPr lang="en-GB"/>
        </a:p>
      </dgm:t>
    </dgm:pt>
    <dgm:pt modelId="{11B9B975-A771-46DE-92F3-58B3131E991B}" type="sibTrans" cxnId="{B3E18B25-B638-4D75-AF22-AF588E037E9B}">
      <dgm:prSet/>
      <dgm:spPr/>
      <dgm:t>
        <a:bodyPr/>
        <a:lstStyle/>
        <a:p>
          <a:endParaRPr lang="en-GB"/>
        </a:p>
      </dgm:t>
    </dgm:pt>
    <dgm:pt modelId="{34DDA67D-7821-4F6A-9F94-317E3A630865}">
      <dgm:prSet phldrT="[Text]"/>
      <dgm:spPr/>
      <dgm:t>
        <a:bodyPr/>
        <a:lstStyle/>
        <a:p>
          <a:pPr>
            <a:spcAft>
              <a:spcPts val="0"/>
            </a:spcAft>
          </a:pPr>
          <a:r>
            <a:rPr lang="en-GB" b="1" dirty="0">
              <a:solidFill>
                <a:schemeClr val="bg1"/>
              </a:solidFill>
            </a:rPr>
            <a:t>Self-esteem</a:t>
          </a:r>
        </a:p>
        <a:p>
          <a:pPr>
            <a:spcAft>
              <a:spcPts val="0"/>
            </a:spcAft>
          </a:pPr>
          <a:r>
            <a:rPr lang="en-GB" b="1" dirty="0">
              <a:solidFill>
                <a:schemeClr val="bg1"/>
              </a:solidFill>
            </a:rPr>
            <a:t>Confidence</a:t>
          </a:r>
        </a:p>
        <a:p>
          <a:pPr>
            <a:spcAft>
              <a:spcPts val="0"/>
            </a:spcAft>
          </a:pPr>
          <a:r>
            <a:rPr lang="en-GB" b="1" dirty="0">
              <a:solidFill>
                <a:schemeClr val="bg1"/>
              </a:solidFill>
            </a:rPr>
            <a:t>Achievement</a:t>
          </a:r>
        </a:p>
        <a:p>
          <a:pPr>
            <a:spcAft>
              <a:spcPts val="0"/>
            </a:spcAft>
          </a:pPr>
          <a:r>
            <a:rPr lang="en-GB" b="1" dirty="0">
              <a:solidFill>
                <a:schemeClr val="bg1"/>
              </a:solidFill>
            </a:rPr>
            <a:t>Respect of others</a:t>
          </a:r>
        </a:p>
        <a:p>
          <a:pPr>
            <a:spcAft>
              <a:spcPts val="0"/>
            </a:spcAft>
          </a:pPr>
          <a:r>
            <a:rPr lang="en-GB" b="1" dirty="0">
              <a:solidFill>
                <a:schemeClr val="bg1"/>
              </a:solidFill>
            </a:rPr>
            <a:t>Respect by others</a:t>
          </a:r>
        </a:p>
      </dgm:t>
    </dgm:pt>
    <dgm:pt modelId="{2CEF1BCB-31AB-4515-863B-DF2A276B2833}" type="parTrans" cxnId="{5EE396F8-C919-4D29-9579-C4349E49CDC0}">
      <dgm:prSet/>
      <dgm:spPr/>
      <dgm:t>
        <a:bodyPr/>
        <a:lstStyle/>
        <a:p>
          <a:endParaRPr lang="en-GB"/>
        </a:p>
      </dgm:t>
    </dgm:pt>
    <dgm:pt modelId="{90259750-6271-4EB4-BA08-7BF6B306AFB4}" type="sibTrans" cxnId="{5EE396F8-C919-4D29-9579-C4349E49CDC0}">
      <dgm:prSet/>
      <dgm:spPr/>
      <dgm:t>
        <a:bodyPr/>
        <a:lstStyle/>
        <a:p>
          <a:endParaRPr lang="en-GB"/>
        </a:p>
      </dgm:t>
    </dgm:pt>
    <dgm:pt modelId="{5CFCD4AA-0DA6-4112-99A5-268594835386}">
      <dgm:prSet phldrT="[Text]"/>
      <dgm:spPr/>
      <dgm:t>
        <a:bodyPr/>
        <a:lstStyle/>
        <a:p>
          <a:r>
            <a:rPr lang="en-GB" b="1" dirty="0">
              <a:solidFill>
                <a:schemeClr val="bg1"/>
              </a:solidFill>
            </a:rPr>
            <a:t>Friendship</a:t>
          </a:r>
        </a:p>
      </dgm:t>
    </dgm:pt>
    <dgm:pt modelId="{1D3ED3B6-D25C-44E7-A52F-CF7F388CA7F1}" type="parTrans" cxnId="{BF223F44-275F-4D03-BB0A-520749FE0A94}">
      <dgm:prSet/>
      <dgm:spPr/>
      <dgm:t>
        <a:bodyPr/>
        <a:lstStyle/>
        <a:p>
          <a:endParaRPr lang="en-GB"/>
        </a:p>
      </dgm:t>
    </dgm:pt>
    <dgm:pt modelId="{E7338A9A-B61A-40F7-98A8-57C20DCEAE89}" type="sibTrans" cxnId="{BF223F44-275F-4D03-BB0A-520749FE0A94}">
      <dgm:prSet/>
      <dgm:spPr/>
      <dgm:t>
        <a:bodyPr/>
        <a:lstStyle/>
        <a:p>
          <a:endParaRPr lang="en-GB"/>
        </a:p>
      </dgm:t>
    </dgm:pt>
    <dgm:pt modelId="{DEC76B2D-72C0-4BD2-82D7-8948D7463AF9}">
      <dgm:prSet phldrT="[Text]"/>
      <dgm:spPr/>
      <dgm:t>
        <a:bodyPr/>
        <a:lstStyle/>
        <a:p>
          <a:pPr>
            <a:spcAft>
              <a:spcPts val="0"/>
            </a:spcAft>
          </a:pPr>
          <a:r>
            <a:rPr lang="en-GB" b="1" dirty="0">
              <a:solidFill>
                <a:schemeClr val="bg1"/>
              </a:solidFill>
            </a:rPr>
            <a:t>Employment</a:t>
          </a:r>
        </a:p>
        <a:p>
          <a:pPr>
            <a:spcAft>
              <a:spcPts val="0"/>
            </a:spcAft>
          </a:pPr>
          <a:r>
            <a:rPr lang="en-GB" b="1" dirty="0">
              <a:solidFill>
                <a:schemeClr val="bg1"/>
              </a:solidFill>
            </a:rPr>
            <a:t>Health</a:t>
          </a:r>
        </a:p>
        <a:p>
          <a:pPr>
            <a:spcAft>
              <a:spcPts val="0"/>
            </a:spcAft>
          </a:pPr>
          <a:r>
            <a:rPr lang="en-GB" b="1" dirty="0">
              <a:solidFill>
                <a:schemeClr val="bg1"/>
              </a:solidFill>
            </a:rPr>
            <a:t>Property</a:t>
          </a:r>
        </a:p>
      </dgm:t>
    </dgm:pt>
    <dgm:pt modelId="{6F19545E-9372-4857-8711-517FFACA4A23}" type="parTrans" cxnId="{B1AE1F4D-5053-450F-9908-E5187BA791DB}">
      <dgm:prSet/>
      <dgm:spPr/>
      <dgm:t>
        <a:bodyPr/>
        <a:lstStyle/>
        <a:p>
          <a:endParaRPr lang="en-GB"/>
        </a:p>
      </dgm:t>
    </dgm:pt>
    <dgm:pt modelId="{248AEA79-7F15-48B1-B0C8-D1E43EC28A14}" type="sibTrans" cxnId="{B1AE1F4D-5053-450F-9908-E5187BA791DB}">
      <dgm:prSet/>
      <dgm:spPr/>
      <dgm:t>
        <a:bodyPr/>
        <a:lstStyle/>
        <a:p>
          <a:endParaRPr lang="en-GB"/>
        </a:p>
      </dgm:t>
    </dgm:pt>
    <dgm:pt modelId="{FA4D20BC-F48D-418C-AA8D-C63C88924766}">
      <dgm:prSet phldrT="[Text]"/>
      <dgm:spPr/>
      <dgm:t>
        <a:bodyPr/>
        <a:lstStyle/>
        <a:p>
          <a:pPr>
            <a:spcAft>
              <a:spcPts val="0"/>
            </a:spcAft>
          </a:pPr>
          <a:endParaRPr lang="en-GB" b="1" dirty="0">
            <a:solidFill>
              <a:schemeClr val="bg1"/>
            </a:solidFill>
          </a:endParaRPr>
        </a:p>
        <a:p>
          <a:pPr>
            <a:spcAft>
              <a:spcPts val="0"/>
            </a:spcAft>
          </a:pPr>
          <a:r>
            <a:rPr lang="en-GB" b="1" dirty="0">
              <a:solidFill>
                <a:schemeClr val="bg1"/>
              </a:solidFill>
            </a:rPr>
            <a:t>Food</a:t>
          </a: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14D1D00C-B50F-468C-B90A-FEBFF04B6E8E}" type="presOf" srcId="{34DDA67D-7821-4F6A-9F94-317E3A630865}" destId="{8C25200C-F9C6-4C80-BD90-4F31FA9393DA}" srcOrd="1" destOrd="0" presId="urn:microsoft.com/office/officeart/2005/8/layout/pyramid1"/>
    <dgm:cxn modelId="{A293511D-C782-4731-AC6F-CC352E1B9919}" srcId="{299C7897-36E1-4AAD-8837-5E110C2FD891}" destId="{FA4D20BC-F48D-418C-AA8D-C63C88924766}" srcOrd="4" destOrd="0" parTransId="{3D6FFF15-BE0A-4668-BD35-E764699649E8}" sibTransId="{E1D7312C-CC8A-4DC9-8B77-5F60F1419D5A}"/>
    <dgm:cxn modelId="{B3E18B25-B638-4D75-AF22-AF588E037E9B}" srcId="{299C7897-36E1-4AAD-8837-5E110C2FD891}" destId="{2EECC283-90DE-42E5-9284-BC7736148483}" srcOrd="0" destOrd="0" parTransId="{410DECF8-916F-4527-BDCF-E9537F33BD16}" sibTransId="{11B9B975-A771-46DE-92F3-58B3131E991B}"/>
    <dgm:cxn modelId="{7B4A0562-AD8F-4C00-92F9-8843251392E4}" type="presOf" srcId="{2EECC283-90DE-42E5-9284-BC7736148483}" destId="{C627DCF4-ED5F-4354-984B-8F6C284749BF}" srcOrd="0" destOrd="0" presId="urn:microsoft.com/office/officeart/2005/8/layout/pyramid1"/>
    <dgm:cxn modelId="{BF223F44-275F-4D03-BB0A-520749FE0A94}" srcId="{299C7897-36E1-4AAD-8837-5E110C2FD891}" destId="{5CFCD4AA-0DA6-4112-99A5-268594835386}" srcOrd="2" destOrd="0" parTransId="{1D3ED3B6-D25C-44E7-A52F-CF7F388CA7F1}" sibTransId="{E7338A9A-B61A-40F7-98A8-57C20DCEAE89}"/>
    <dgm:cxn modelId="{1C403E46-12FA-4FF7-A0F9-4EEB9433DC8C}" type="presOf" srcId="{FA4D20BC-F48D-418C-AA8D-C63C88924766}" destId="{AB7E9E81-CF12-40E2-BD88-21AB455144FE}" srcOrd="1" destOrd="0" presId="urn:microsoft.com/office/officeart/2005/8/layout/pyramid1"/>
    <dgm:cxn modelId="{5C975468-D23C-453D-A469-E2665A786C2C}" type="presOf" srcId="{DEC76B2D-72C0-4BD2-82D7-8948D7463AF9}" destId="{C7EFF616-B6B5-441C-AB85-5615984CD3FC}" srcOrd="1" destOrd="0" presId="urn:microsoft.com/office/officeart/2005/8/layout/pyramid1"/>
    <dgm:cxn modelId="{D281C26B-04DB-4F7D-8F5D-70FF569B27F2}" type="presOf" srcId="{FA4D20BC-F48D-418C-AA8D-C63C88924766}" destId="{A4FEB8AD-0E78-4463-87A9-56F881BB9BCD}" srcOrd="0" destOrd="0" presId="urn:microsoft.com/office/officeart/2005/8/layout/pyramid1"/>
    <dgm:cxn modelId="{B1AE1F4D-5053-450F-9908-E5187BA791DB}" srcId="{299C7897-36E1-4AAD-8837-5E110C2FD891}" destId="{DEC76B2D-72C0-4BD2-82D7-8948D7463AF9}" srcOrd="3" destOrd="0" parTransId="{6F19545E-9372-4857-8711-517FFACA4A23}" sibTransId="{248AEA79-7F15-48B1-B0C8-D1E43EC28A14}"/>
    <dgm:cxn modelId="{FB41188D-7298-4F35-A185-690CB15A77FA}" type="presOf" srcId="{DEC76B2D-72C0-4BD2-82D7-8948D7463AF9}" destId="{7D4DFA8C-32B5-4C16-BB53-7B8E9556D3D8}" srcOrd="0" destOrd="0" presId="urn:microsoft.com/office/officeart/2005/8/layout/pyramid1"/>
    <dgm:cxn modelId="{178EA2B5-F77D-44AE-9F8B-5A22CCA07FB0}" type="presOf" srcId="{2EECC283-90DE-42E5-9284-BC7736148483}" destId="{913AA4EF-AF4D-4D28-8AB1-1252BD4C85B3}" srcOrd="1" destOrd="0" presId="urn:microsoft.com/office/officeart/2005/8/layout/pyramid1"/>
    <dgm:cxn modelId="{6122A5B8-F573-4DB8-8D24-F8BF83CF4A64}" type="presOf" srcId="{299C7897-36E1-4AAD-8837-5E110C2FD891}" destId="{AB73B577-01D2-47A9-9719-0C0BE4019258}" srcOrd="0" destOrd="0" presId="urn:microsoft.com/office/officeart/2005/8/layout/pyramid1"/>
    <dgm:cxn modelId="{2995B0E6-2109-4BFD-885C-8ECB8DE29A63}" type="presOf" srcId="{5CFCD4AA-0DA6-4112-99A5-268594835386}" destId="{2C5A713D-9C17-491F-B551-0ED576C00617}" srcOrd="0" destOrd="0" presId="urn:microsoft.com/office/officeart/2005/8/layout/pyramid1"/>
    <dgm:cxn modelId="{166689F8-524C-47B1-A4A9-63159656AE41}" type="presOf" srcId="{34DDA67D-7821-4F6A-9F94-317E3A630865}" destId="{60AE9835-0B8B-4A00-9D70-7EAADF28612A}" srcOrd="0"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5C5179FF-AB8F-4E68-98C2-4D1F5FEC517C}" type="presOf" srcId="{5CFCD4AA-0DA6-4112-99A5-268594835386}" destId="{8BC1A950-90A5-4858-B9AF-8333A9FA0306}" srcOrd="1" destOrd="0" presId="urn:microsoft.com/office/officeart/2005/8/layout/pyramid1"/>
    <dgm:cxn modelId="{DB3F5D6E-C4B6-4FE7-9EF9-BC3ECADD57FD}" type="presParOf" srcId="{AB73B577-01D2-47A9-9719-0C0BE4019258}" destId="{0FFF283D-7702-4334-AD3A-D22A89ABFE86}" srcOrd="0" destOrd="0" presId="urn:microsoft.com/office/officeart/2005/8/layout/pyramid1"/>
    <dgm:cxn modelId="{2AA7A5BD-4871-4257-A217-8228CB530E14}" type="presParOf" srcId="{0FFF283D-7702-4334-AD3A-D22A89ABFE86}" destId="{C627DCF4-ED5F-4354-984B-8F6C284749BF}" srcOrd="0" destOrd="0" presId="urn:microsoft.com/office/officeart/2005/8/layout/pyramid1"/>
    <dgm:cxn modelId="{28EFD3DF-98E7-4FEA-B6E0-6EDE1FB16F12}" type="presParOf" srcId="{0FFF283D-7702-4334-AD3A-D22A89ABFE86}" destId="{913AA4EF-AF4D-4D28-8AB1-1252BD4C85B3}" srcOrd="1" destOrd="0" presId="urn:microsoft.com/office/officeart/2005/8/layout/pyramid1"/>
    <dgm:cxn modelId="{B9229D88-F9BB-4298-91A8-C6B80456EADE}" type="presParOf" srcId="{AB73B577-01D2-47A9-9719-0C0BE4019258}" destId="{93306B33-DA64-46A5-A5F9-02E329311107}" srcOrd="1" destOrd="0" presId="urn:microsoft.com/office/officeart/2005/8/layout/pyramid1"/>
    <dgm:cxn modelId="{98EE7364-D038-4656-AD0B-263D51BD1AEA}" type="presParOf" srcId="{93306B33-DA64-46A5-A5F9-02E329311107}" destId="{60AE9835-0B8B-4A00-9D70-7EAADF28612A}" srcOrd="0" destOrd="0" presId="urn:microsoft.com/office/officeart/2005/8/layout/pyramid1"/>
    <dgm:cxn modelId="{C36F177F-E5B8-4D55-8DFF-A30299F9DDB3}" type="presParOf" srcId="{93306B33-DA64-46A5-A5F9-02E329311107}" destId="{8C25200C-F9C6-4C80-BD90-4F31FA9393DA}" srcOrd="1" destOrd="0" presId="urn:microsoft.com/office/officeart/2005/8/layout/pyramid1"/>
    <dgm:cxn modelId="{4876B64E-4DD7-403D-BBD8-8116084913FE}" type="presParOf" srcId="{AB73B577-01D2-47A9-9719-0C0BE4019258}" destId="{7EC8C412-875E-41DB-A2D4-780B4D5C013B}" srcOrd="2" destOrd="0" presId="urn:microsoft.com/office/officeart/2005/8/layout/pyramid1"/>
    <dgm:cxn modelId="{B283C6A1-83E2-4830-BBF3-6A19BD046639}" type="presParOf" srcId="{7EC8C412-875E-41DB-A2D4-780B4D5C013B}" destId="{2C5A713D-9C17-491F-B551-0ED576C00617}" srcOrd="0" destOrd="0" presId="urn:microsoft.com/office/officeart/2005/8/layout/pyramid1"/>
    <dgm:cxn modelId="{571819C0-8D21-4352-8B4E-062B1719C9E2}" type="presParOf" srcId="{7EC8C412-875E-41DB-A2D4-780B4D5C013B}" destId="{8BC1A950-90A5-4858-B9AF-8333A9FA0306}" srcOrd="1" destOrd="0" presId="urn:microsoft.com/office/officeart/2005/8/layout/pyramid1"/>
    <dgm:cxn modelId="{9494C3EA-FBF0-4E15-B110-730E9B25DDD0}" type="presParOf" srcId="{AB73B577-01D2-47A9-9719-0C0BE4019258}" destId="{168D4A3F-EF39-4DA4-B263-F103543AC1EE}" srcOrd="3" destOrd="0" presId="urn:microsoft.com/office/officeart/2005/8/layout/pyramid1"/>
    <dgm:cxn modelId="{81663C3E-5DAB-4944-8027-963963493FC9}" type="presParOf" srcId="{168D4A3F-EF39-4DA4-B263-F103543AC1EE}" destId="{7D4DFA8C-32B5-4C16-BB53-7B8E9556D3D8}" srcOrd="0" destOrd="0" presId="urn:microsoft.com/office/officeart/2005/8/layout/pyramid1"/>
    <dgm:cxn modelId="{AA5F5E6B-0C59-4476-AEF1-D67F950B4D01}" type="presParOf" srcId="{168D4A3F-EF39-4DA4-B263-F103543AC1EE}" destId="{C7EFF616-B6B5-441C-AB85-5615984CD3FC}" srcOrd="1" destOrd="0" presId="urn:microsoft.com/office/officeart/2005/8/layout/pyramid1"/>
    <dgm:cxn modelId="{5821393E-A67A-40A6-AF65-7194526D481C}" type="presParOf" srcId="{AB73B577-01D2-47A9-9719-0C0BE4019258}" destId="{C33E8415-2BC1-4448-A63E-8D5758DFE026}" srcOrd="4" destOrd="0" presId="urn:microsoft.com/office/officeart/2005/8/layout/pyramid1"/>
    <dgm:cxn modelId="{8FEAB116-734E-4677-A54A-3F98F5FACB2E}" type="presParOf" srcId="{C33E8415-2BC1-4448-A63E-8D5758DFE026}" destId="{A4FEB8AD-0E78-4463-87A9-56F881BB9BCD}" srcOrd="0" destOrd="0" presId="urn:microsoft.com/office/officeart/2005/8/layout/pyramid1"/>
    <dgm:cxn modelId="{28992F10-C8BF-4943-A253-A000DEC3B26C}"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82E3A47-9346-417C-9CA6-5401D7C5C8E1}"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GB"/>
        </a:p>
      </dgm:t>
    </dgm:pt>
    <dgm:pt modelId="{9792421A-3C70-4137-A507-8C9103929D56}">
      <dgm:prSet phldrT="[Text]" custT="1"/>
      <dgm:spPr/>
      <dgm:t>
        <a:bodyPr/>
        <a:lstStyle/>
        <a:p>
          <a:r>
            <a:rPr lang="en-GB" altLang="en-US" sz="2000" b="1" dirty="0">
              <a:latin typeface="Comic Sans MS" pitchFamily="66" charset="0"/>
            </a:rPr>
            <a:t>Defining </a:t>
          </a:r>
        </a:p>
        <a:p>
          <a:r>
            <a:rPr lang="en-GB" altLang="en-US" sz="2000" b="1" dirty="0">
              <a:latin typeface="Comic Sans MS" pitchFamily="66" charset="0"/>
            </a:rPr>
            <a:t>your role in </a:t>
          </a:r>
        </a:p>
        <a:p>
          <a:r>
            <a:rPr lang="en-GB" altLang="en-US" sz="2000" b="1" dirty="0">
              <a:latin typeface="Comic Sans MS" pitchFamily="66" charset="0"/>
            </a:rPr>
            <a:t>the process</a:t>
          </a:r>
          <a:endParaRPr lang="en-GB" sz="2000" dirty="0"/>
        </a:p>
      </dgm:t>
    </dgm:pt>
    <dgm:pt modelId="{D7F3E2F1-F81F-4C59-89F2-977A0A87A139}" type="parTrans" cxnId="{F2888DB2-539A-4403-B98A-6863E0E37079}">
      <dgm:prSet/>
      <dgm:spPr/>
      <dgm:t>
        <a:bodyPr/>
        <a:lstStyle/>
        <a:p>
          <a:endParaRPr lang="en-GB"/>
        </a:p>
      </dgm:t>
    </dgm:pt>
    <dgm:pt modelId="{E0B11822-8602-4DF8-94BF-0E1E9EDE7A44}" type="sibTrans" cxnId="{F2888DB2-539A-4403-B98A-6863E0E37079}">
      <dgm:prSet/>
      <dgm:spPr/>
      <dgm:t>
        <a:bodyPr/>
        <a:lstStyle/>
        <a:p>
          <a:endParaRPr lang="en-GB"/>
        </a:p>
      </dgm:t>
    </dgm:pt>
    <dgm:pt modelId="{157B7CDC-1446-4D3A-B1CB-7F539C6D2935}">
      <dgm:prSet phldrT="[Text]" custT="1"/>
      <dgm:spPr/>
      <dgm:t>
        <a:bodyPr/>
        <a:lstStyle/>
        <a:p>
          <a:r>
            <a:rPr lang="en-GB" altLang="en-US" sz="2000" b="1" dirty="0">
              <a:latin typeface="Comic Sans MS" pitchFamily="66" charset="0"/>
            </a:rPr>
            <a:t>Recognising the</a:t>
          </a:r>
          <a:r>
            <a:rPr lang="en-GB" altLang="en-US" sz="2000" b="1" baseline="0" dirty="0">
              <a:latin typeface="Comic Sans MS" pitchFamily="66" charset="0"/>
            </a:rPr>
            <a:t> </a:t>
          </a:r>
          <a:r>
            <a:rPr lang="en-GB" altLang="en-US" sz="2000" b="1" dirty="0">
              <a:latin typeface="Comic Sans MS" pitchFamily="66" charset="0"/>
            </a:rPr>
            <a:t>impact</a:t>
          </a:r>
          <a:r>
            <a:rPr lang="en-GB" altLang="en-US" sz="2000" b="1" baseline="0" dirty="0">
              <a:latin typeface="Comic Sans MS" pitchFamily="66" charset="0"/>
            </a:rPr>
            <a:t> </a:t>
          </a:r>
          <a:r>
            <a:rPr lang="en-GB" altLang="en-US" sz="2000" b="1" dirty="0">
              <a:latin typeface="Comic Sans MS" pitchFamily="66" charset="0"/>
            </a:rPr>
            <a:t>of your inner voices</a:t>
          </a:r>
          <a:endParaRPr lang="en-GB" sz="2000" dirty="0"/>
        </a:p>
      </dgm:t>
    </dgm:pt>
    <dgm:pt modelId="{3BB49655-5BCE-4304-ABFA-170AB0877BB4}" type="parTrans" cxnId="{E4B61B99-F496-4793-8DC7-DC00102E035C}">
      <dgm:prSet/>
      <dgm:spPr/>
      <dgm:t>
        <a:bodyPr/>
        <a:lstStyle/>
        <a:p>
          <a:endParaRPr lang="en-GB"/>
        </a:p>
      </dgm:t>
    </dgm:pt>
    <dgm:pt modelId="{82F246FF-2832-4673-A0E9-DB80286ED5B5}" type="sibTrans" cxnId="{E4B61B99-F496-4793-8DC7-DC00102E035C}">
      <dgm:prSet/>
      <dgm:spPr/>
      <dgm:t>
        <a:bodyPr/>
        <a:lstStyle/>
        <a:p>
          <a:endParaRPr lang="en-GB"/>
        </a:p>
      </dgm:t>
    </dgm:pt>
    <dgm:pt modelId="{F8E8DE17-0C33-4AF8-9DAD-27EA5B305BD9}">
      <dgm:prSet phldrT="[Text]" custT="1"/>
      <dgm:spPr/>
      <dgm:t>
        <a:bodyPr/>
        <a:lstStyle/>
        <a:p>
          <a:r>
            <a:rPr lang="en-GB" altLang="en-US" sz="2000" b="1" dirty="0">
              <a:latin typeface="Comic Sans MS" pitchFamily="66" charset="0"/>
            </a:rPr>
            <a:t>Identifying </a:t>
          </a:r>
          <a:r>
            <a:rPr lang="en-GB" altLang="en-US" sz="1800" b="1" dirty="0" err="1">
              <a:latin typeface="Comic Sans MS" pitchFamily="66" charset="0"/>
            </a:rPr>
            <a:t>knowledge</a:t>
          </a:r>
          <a:r>
            <a:rPr lang="en-GB" altLang="en-US" sz="2000" b="1" dirty="0" err="1">
              <a:latin typeface="Comic Sans MS" pitchFamily="66" charset="0"/>
            </a:rPr>
            <a:t>,skills</a:t>
          </a:r>
          <a:r>
            <a:rPr lang="en-GB" altLang="en-US" sz="2000" b="1" dirty="0">
              <a:latin typeface="Comic Sans MS" pitchFamily="66" charset="0"/>
            </a:rPr>
            <a:t> and behaviours that will help</a:t>
          </a:r>
          <a:endParaRPr lang="en-GB" sz="2000" dirty="0"/>
        </a:p>
      </dgm:t>
    </dgm:pt>
    <dgm:pt modelId="{4DD69782-F45B-49D1-8114-411814724E85}" type="parTrans" cxnId="{E78280EA-B84E-4DB0-A048-D606FA912C66}">
      <dgm:prSet/>
      <dgm:spPr/>
      <dgm:t>
        <a:bodyPr/>
        <a:lstStyle/>
        <a:p>
          <a:endParaRPr lang="en-GB"/>
        </a:p>
      </dgm:t>
    </dgm:pt>
    <dgm:pt modelId="{C05953EC-5DDC-4A51-9D8E-D2B019BDFD5C}" type="sibTrans" cxnId="{E78280EA-B84E-4DB0-A048-D606FA912C66}">
      <dgm:prSet/>
      <dgm:spPr/>
      <dgm:t>
        <a:bodyPr/>
        <a:lstStyle/>
        <a:p>
          <a:endParaRPr lang="en-GB"/>
        </a:p>
      </dgm:t>
    </dgm:pt>
    <dgm:pt modelId="{25221C36-4B6C-4391-A85F-77D2A050FEEB}" type="pres">
      <dgm:prSet presAssocID="{582E3A47-9346-417C-9CA6-5401D7C5C8E1}" presName="cycle" presStyleCnt="0">
        <dgm:presLayoutVars>
          <dgm:dir/>
          <dgm:resizeHandles val="exact"/>
        </dgm:presLayoutVars>
      </dgm:prSet>
      <dgm:spPr/>
    </dgm:pt>
    <dgm:pt modelId="{BBE9DD74-D881-440D-B16F-F90ACC79F04F}" type="pres">
      <dgm:prSet presAssocID="{9792421A-3C70-4137-A507-8C9103929D56}" presName="node" presStyleLbl="node1" presStyleIdx="0" presStyleCnt="3">
        <dgm:presLayoutVars>
          <dgm:bulletEnabled val="1"/>
        </dgm:presLayoutVars>
      </dgm:prSet>
      <dgm:spPr/>
    </dgm:pt>
    <dgm:pt modelId="{F6BB24E6-42E1-4953-80D2-B92ACA7CF6FB}" type="pres">
      <dgm:prSet presAssocID="{E0B11822-8602-4DF8-94BF-0E1E9EDE7A44}" presName="sibTrans" presStyleLbl="sibTrans2D1" presStyleIdx="0" presStyleCnt="3"/>
      <dgm:spPr/>
    </dgm:pt>
    <dgm:pt modelId="{C040EF0F-432E-470E-9C4B-A5711250AF3D}" type="pres">
      <dgm:prSet presAssocID="{E0B11822-8602-4DF8-94BF-0E1E9EDE7A44}" presName="connectorText" presStyleLbl="sibTrans2D1" presStyleIdx="0" presStyleCnt="3"/>
      <dgm:spPr/>
    </dgm:pt>
    <dgm:pt modelId="{59FF301A-A6BA-4A6F-BBE9-17407B1836B6}" type="pres">
      <dgm:prSet presAssocID="{157B7CDC-1446-4D3A-B1CB-7F539C6D2935}" presName="node" presStyleLbl="node1" presStyleIdx="1" presStyleCnt="3" custRadScaleRad="126785" custRadScaleInc="-41204">
        <dgm:presLayoutVars>
          <dgm:bulletEnabled val="1"/>
        </dgm:presLayoutVars>
      </dgm:prSet>
      <dgm:spPr/>
    </dgm:pt>
    <dgm:pt modelId="{949BC156-E5AC-4BDE-8BA3-227808B9729C}" type="pres">
      <dgm:prSet presAssocID="{82F246FF-2832-4673-A0E9-DB80286ED5B5}" presName="sibTrans" presStyleLbl="sibTrans2D1" presStyleIdx="1" presStyleCnt="3"/>
      <dgm:spPr/>
    </dgm:pt>
    <dgm:pt modelId="{3653E5BA-DC64-4185-9352-E6985459D27C}" type="pres">
      <dgm:prSet presAssocID="{82F246FF-2832-4673-A0E9-DB80286ED5B5}" presName="connectorText" presStyleLbl="sibTrans2D1" presStyleIdx="1" presStyleCnt="3"/>
      <dgm:spPr/>
    </dgm:pt>
    <dgm:pt modelId="{4CF91D50-7187-40F5-A050-EB114EAF8B4F}" type="pres">
      <dgm:prSet presAssocID="{F8E8DE17-0C33-4AF8-9DAD-27EA5B305BD9}" presName="node" presStyleLbl="node1" presStyleIdx="2" presStyleCnt="3" custRadScaleRad="133101" custRadScaleInc="37219">
        <dgm:presLayoutVars>
          <dgm:bulletEnabled val="1"/>
        </dgm:presLayoutVars>
      </dgm:prSet>
      <dgm:spPr/>
    </dgm:pt>
    <dgm:pt modelId="{78E7CA0D-9F5D-46B5-8A3F-9688775F9B3E}" type="pres">
      <dgm:prSet presAssocID="{C05953EC-5DDC-4A51-9D8E-D2B019BDFD5C}" presName="sibTrans" presStyleLbl="sibTrans2D1" presStyleIdx="2" presStyleCnt="3"/>
      <dgm:spPr/>
    </dgm:pt>
    <dgm:pt modelId="{5FEFEFF0-5F94-4677-B42A-E40DEE9F9612}" type="pres">
      <dgm:prSet presAssocID="{C05953EC-5DDC-4A51-9D8E-D2B019BDFD5C}" presName="connectorText" presStyleLbl="sibTrans2D1" presStyleIdx="2" presStyleCnt="3"/>
      <dgm:spPr/>
    </dgm:pt>
  </dgm:ptLst>
  <dgm:cxnLst>
    <dgm:cxn modelId="{697D230A-32B9-4E18-9D48-D0639360E72B}" type="presOf" srcId="{C05953EC-5DDC-4A51-9D8E-D2B019BDFD5C}" destId="{5FEFEFF0-5F94-4677-B42A-E40DEE9F9612}" srcOrd="1" destOrd="0" presId="urn:microsoft.com/office/officeart/2005/8/layout/cycle2"/>
    <dgm:cxn modelId="{3B8F111F-C461-4B8C-9E53-372C54EF99BC}" type="presOf" srcId="{C05953EC-5DDC-4A51-9D8E-D2B019BDFD5C}" destId="{78E7CA0D-9F5D-46B5-8A3F-9688775F9B3E}" srcOrd="0" destOrd="0" presId="urn:microsoft.com/office/officeart/2005/8/layout/cycle2"/>
    <dgm:cxn modelId="{4A356B39-65C6-4AD6-9FBF-F92708C2595D}" type="presOf" srcId="{82F246FF-2832-4673-A0E9-DB80286ED5B5}" destId="{3653E5BA-DC64-4185-9352-E6985459D27C}" srcOrd="1" destOrd="0" presId="urn:microsoft.com/office/officeart/2005/8/layout/cycle2"/>
    <dgm:cxn modelId="{91CDE648-E115-431A-BFEE-BB0ACEB20E6F}" type="presOf" srcId="{157B7CDC-1446-4D3A-B1CB-7F539C6D2935}" destId="{59FF301A-A6BA-4A6F-BBE9-17407B1836B6}" srcOrd="0" destOrd="0" presId="urn:microsoft.com/office/officeart/2005/8/layout/cycle2"/>
    <dgm:cxn modelId="{E4B61B99-F496-4793-8DC7-DC00102E035C}" srcId="{582E3A47-9346-417C-9CA6-5401D7C5C8E1}" destId="{157B7CDC-1446-4D3A-B1CB-7F539C6D2935}" srcOrd="1" destOrd="0" parTransId="{3BB49655-5BCE-4304-ABFA-170AB0877BB4}" sibTransId="{82F246FF-2832-4673-A0E9-DB80286ED5B5}"/>
    <dgm:cxn modelId="{20D1C5A5-CD4A-4AF4-838F-8B1FC6C06AC3}" type="presOf" srcId="{9792421A-3C70-4137-A507-8C9103929D56}" destId="{BBE9DD74-D881-440D-B16F-F90ACC79F04F}" srcOrd="0" destOrd="0" presId="urn:microsoft.com/office/officeart/2005/8/layout/cycle2"/>
    <dgm:cxn modelId="{F2888DB2-539A-4403-B98A-6863E0E37079}" srcId="{582E3A47-9346-417C-9CA6-5401D7C5C8E1}" destId="{9792421A-3C70-4137-A507-8C9103929D56}" srcOrd="0" destOrd="0" parTransId="{D7F3E2F1-F81F-4C59-89F2-977A0A87A139}" sibTransId="{E0B11822-8602-4DF8-94BF-0E1E9EDE7A44}"/>
    <dgm:cxn modelId="{2DDAC3C5-736A-43EE-B47E-3775C5380BB4}" type="presOf" srcId="{82F246FF-2832-4673-A0E9-DB80286ED5B5}" destId="{949BC156-E5AC-4BDE-8BA3-227808B9729C}" srcOrd="0" destOrd="0" presId="urn:microsoft.com/office/officeart/2005/8/layout/cycle2"/>
    <dgm:cxn modelId="{1E7957D6-4E33-413C-A43E-E0DC57D5B500}" type="presOf" srcId="{F8E8DE17-0C33-4AF8-9DAD-27EA5B305BD9}" destId="{4CF91D50-7187-40F5-A050-EB114EAF8B4F}" srcOrd="0" destOrd="0" presId="urn:microsoft.com/office/officeart/2005/8/layout/cycle2"/>
    <dgm:cxn modelId="{86CAEDE6-2899-40C1-BD3C-43CA5B650C07}" type="presOf" srcId="{E0B11822-8602-4DF8-94BF-0E1E9EDE7A44}" destId="{C040EF0F-432E-470E-9C4B-A5711250AF3D}" srcOrd="1" destOrd="0" presId="urn:microsoft.com/office/officeart/2005/8/layout/cycle2"/>
    <dgm:cxn modelId="{D893DBE7-1EB7-4626-B21F-C52078811DBC}" type="presOf" srcId="{582E3A47-9346-417C-9CA6-5401D7C5C8E1}" destId="{25221C36-4B6C-4391-A85F-77D2A050FEEB}" srcOrd="0" destOrd="0" presId="urn:microsoft.com/office/officeart/2005/8/layout/cycle2"/>
    <dgm:cxn modelId="{E78280EA-B84E-4DB0-A048-D606FA912C66}" srcId="{582E3A47-9346-417C-9CA6-5401D7C5C8E1}" destId="{F8E8DE17-0C33-4AF8-9DAD-27EA5B305BD9}" srcOrd="2" destOrd="0" parTransId="{4DD69782-F45B-49D1-8114-411814724E85}" sibTransId="{C05953EC-5DDC-4A51-9D8E-D2B019BDFD5C}"/>
    <dgm:cxn modelId="{10390DFE-328E-4FAD-93BE-8ED5F87410B3}" type="presOf" srcId="{E0B11822-8602-4DF8-94BF-0E1E9EDE7A44}" destId="{F6BB24E6-42E1-4953-80D2-B92ACA7CF6FB}" srcOrd="0" destOrd="0" presId="urn:microsoft.com/office/officeart/2005/8/layout/cycle2"/>
    <dgm:cxn modelId="{877BF8F6-2A7F-4794-AFBD-0C8BA75526C3}" type="presParOf" srcId="{25221C36-4B6C-4391-A85F-77D2A050FEEB}" destId="{BBE9DD74-D881-440D-B16F-F90ACC79F04F}" srcOrd="0" destOrd="0" presId="urn:microsoft.com/office/officeart/2005/8/layout/cycle2"/>
    <dgm:cxn modelId="{50AAB2C6-2E1C-4135-809B-D306478767FE}" type="presParOf" srcId="{25221C36-4B6C-4391-A85F-77D2A050FEEB}" destId="{F6BB24E6-42E1-4953-80D2-B92ACA7CF6FB}" srcOrd="1" destOrd="0" presId="urn:microsoft.com/office/officeart/2005/8/layout/cycle2"/>
    <dgm:cxn modelId="{AF943F63-8843-4E06-8635-F737C487BA67}" type="presParOf" srcId="{F6BB24E6-42E1-4953-80D2-B92ACA7CF6FB}" destId="{C040EF0F-432E-470E-9C4B-A5711250AF3D}" srcOrd="0" destOrd="0" presId="urn:microsoft.com/office/officeart/2005/8/layout/cycle2"/>
    <dgm:cxn modelId="{9A67EC72-7B1B-48BE-8F30-691C25A5CD2D}" type="presParOf" srcId="{25221C36-4B6C-4391-A85F-77D2A050FEEB}" destId="{59FF301A-A6BA-4A6F-BBE9-17407B1836B6}" srcOrd="2" destOrd="0" presId="urn:microsoft.com/office/officeart/2005/8/layout/cycle2"/>
    <dgm:cxn modelId="{73C6E015-CC35-44EC-A42B-C86A14C5FBEF}" type="presParOf" srcId="{25221C36-4B6C-4391-A85F-77D2A050FEEB}" destId="{949BC156-E5AC-4BDE-8BA3-227808B9729C}" srcOrd="3" destOrd="0" presId="urn:microsoft.com/office/officeart/2005/8/layout/cycle2"/>
    <dgm:cxn modelId="{75596BBB-919D-4524-AC71-F8B38B3939EB}" type="presParOf" srcId="{949BC156-E5AC-4BDE-8BA3-227808B9729C}" destId="{3653E5BA-DC64-4185-9352-E6985459D27C}" srcOrd="0" destOrd="0" presId="urn:microsoft.com/office/officeart/2005/8/layout/cycle2"/>
    <dgm:cxn modelId="{E2BD125C-D451-4C64-9FCE-08B70F0A8C71}" type="presParOf" srcId="{25221C36-4B6C-4391-A85F-77D2A050FEEB}" destId="{4CF91D50-7187-40F5-A050-EB114EAF8B4F}" srcOrd="4" destOrd="0" presId="urn:microsoft.com/office/officeart/2005/8/layout/cycle2"/>
    <dgm:cxn modelId="{57F45395-17AD-4443-9B43-F79DCB8D9AF5}" type="presParOf" srcId="{25221C36-4B6C-4391-A85F-77D2A050FEEB}" destId="{78E7CA0D-9F5D-46B5-8A3F-9688775F9B3E}" srcOrd="5" destOrd="0" presId="urn:microsoft.com/office/officeart/2005/8/layout/cycle2"/>
    <dgm:cxn modelId="{1A19B219-593A-4610-9150-EE73A1E3E9C7}" type="presParOf" srcId="{78E7CA0D-9F5D-46B5-8A3F-9688775F9B3E}" destId="{5FEFEFF0-5F94-4677-B42A-E40DEE9F9612}"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39E657-8F51-4F26-9EB6-1A5674AB1758}"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GB"/>
        </a:p>
      </dgm:t>
    </dgm:pt>
    <dgm:pt modelId="{4EE8E346-B04E-453F-8B40-0386AB16CDA7}">
      <dgm:prSet phldrT="[Text]" custT="1"/>
      <dgm:spPr/>
      <dgm:t>
        <a:bodyPr/>
        <a:lstStyle/>
        <a:p>
          <a:r>
            <a:rPr lang="en-GB" sz="2000" b="1" dirty="0"/>
            <a:t>Listener</a:t>
          </a:r>
        </a:p>
      </dgm:t>
    </dgm:pt>
    <dgm:pt modelId="{DB630509-6506-4C60-A862-589C34F06FFB}" type="parTrans" cxnId="{7BCC7DDE-D671-4DF8-A969-6F79374DCF03}">
      <dgm:prSet/>
      <dgm:spPr/>
      <dgm:t>
        <a:bodyPr/>
        <a:lstStyle/>
        <a:p>
          <a:endParaRPr lang="en-GB" sz="4800" b="1"/>
        </a:p>
      </dgm:t>
    </dgm:pt>
    <dgm:pt modelId="{DFE273B7-6C70-42EE-A1BE-41E0D620AF49}" type="sibTrans" cxnId="{7BCC7DDE-D671-4DF8-A969-6F79374DCF03}">
      <dgm:prSet custT="1"/>
      <dgm:spPr>
        <a:noFill/>
        <a:ln w="57150" cap="flat" cmpd="sng" algn="ctr">
          <a:solidFill>
            <a:srgbClr val="C0504D"/>
          </a:solidFill>
          <a:prstDash val="solid"/>
          <a:tailEnd type="arrow"/>
        </a:ln>
        <a:effectLst/>
      </dgm:spPr>
      <dgm:t>
        <a:bodyPr/>
        <a:lstStyle/>
        <a:p>
          <a:endParaRPr lang="en-GB" sz="1600" b="1"/>
        </a:p>
      </dgm:t>
    </dgm:pt>
    <dgm:pt modelId="{37C4B586-1A27-44B3-AC4F-2896A2D6BEC8}">
      <dgm:prSet phldrT="[Text]" custT="1"/>
      <dgm:spPr/>
      <dgm:t>
        <a:bodyPr/>
        <a:lstStyle/>
        <a:p>
          <a:r>
            <a:rPr lang="en-GB" sz="2000" b="1" dirty="0"/>
            <a:t>Friend</a:t>
          </a:r>
        </a:p>
      </dgm:t>
    </dgm:pt>
    <dgm:pt modelId="{FD382A0C-924D-4F36-9AE9-E73067D4C7DD}" type="parTrans" cxnId="{D730AEF9-ABC2-4AD9-908D-F8C6011D6E3E}">
      <dgm:prSet/>
      <dgm:spPr/>
      <dgm:t>
        <a:bodyPr/>
        <a:lstStyle/>
        <a:p>
          <a:endParaRPr lang="en-GB" sz="4800" b="1"/>
        </a:p>
      </dgm:t>
    </dgm:pt>
    <dgm:pt modelId="{2F1134D6-C03D-4030-AAB7-7EB583721179}" type="sibTrans" cxnId="{D730AEF9-ABC2-4AD9-908D-F8C6011D6E3E}">
      <dgm:prSet custT="1"/>
      <dgm:spPr>
        <a:solidFill>
          <a:schemeClr val="accent2"/>
        </a:solidFill>
        <a:ln w="57150" cap="flat" cmpd="sng" algn="ctr">
          <a:solidFill>
            <a:schemeClr val="accent4">
              <a:lumMod val="75000"/>
            </a:schemeClr>
          </a:solidFill>
          <a:prstDash val="solid"/>
          <a:tailEnd type="arrow"/>
        </a:ln>
        <a:effectLst/>
      </dgm:spPr>
      <dgm:t>
        <a:bodyPr/>
        <a:lstStyle/>
        <a:p>
          <a:endParaRPr lang="en-GB" sz="1600" b="1"/>
        </a:p>
      </dgm:t>
    </dgm:pt>
    <dgm:pt modelId="{81D32DCB-D374-47AE-B660-E3AB335883EF}">
      <dgm:prSet phldrT="[Text]" custT="1"/>
      <dgm:spPr/>
      <dgm:t>
        <a:bodyPr/>
        <a:lstStyle/>
        <a:p>
          <a:r>
            <a:rPr lang="en-GB" sz="2000" b="1" dirty="0"/>
            <a:t>Coach</a:t>
          </a:r>
        </a:p>
      </dgm:t>
    </dgm:pt>
    <dgm:pt modelId="{68B2EE4A-BF79-46AB-A7A5-8F38975712E8}" type="parTrans" cxnId="{39BEEBAD-B687-45E7-A655-4E66D81A1684}">
      <dgm:prSet/>
      <dgm:spPr/>
      <dgm:t>
        <a:bodyPr/>
        <a:lstStyle/>
        <a:p>
          <a:endParaRPr lang="en-GB" sz="4800" b="1"/>
        </a:p>
      </dgm:t>
    </dgm:pt>
    <dgm:pt modelId="{53CCE851-C822-4B49-BECA-501A62B5EB59}" type="sibTrans" cxnId="{39BEEBAD-B687-45E7-A655-4E66D81A1684}">
      <dgm:prSet custT="1"/>
      <dgm:spPr>
        <a:noFill/>
        <a:ln w="57150" cap="flat" cmpd="sng" algn="ctr">
          <a:solidFill>
            <a:schemeClr val="accent1"/>
          </a:solidFill>
          <a:prstDash val="solid"/>
          <a:tailEnd type="arrow"/>
        </a:ln>
        <a:effectLst/>
      </dgm:spPr>
      <dgm:t>
        <a:bodyPr/>
        <a:lstStyle/>
        <a:p>
          <a:endParaRPr lang="en-GB" sz="1600" b="1"/>
        </a:p>
      </dgm:t>
    </dgm:pt>
    <dgm:pt modelId="{C33812DB-670B-4166-912A-2C202A57390A}">
      <dgm:prSet phldrT="[Text]" custT="1"/>
      <dgm:spPr/>
      <dgm:t>
        <a:bodyPr/>
        <a:lstStyle/>
        <a:p>
          <a:r>
            <a:rPr lang="en-GB" sz="2000" b="1" dirty="0"/>
            <a:t>Motivator</a:t>
          </a:r>
        </a:p>
      </dgm:t>
    </dgm:pt>
    <dgm:pt modelId="{99E573B2-300E-4C1F-9791-EB02345F4B39}" type="parTrans" cxnId="{4DFB3989-4924-4054-AC04-7CEDFC065244}">
      <dgm:prSet/>
      <dgm:spPr/>
      <dgm:t>
        <a:bodyPr/>
        <a:lstStyle/>
        <a:p>
          <a:endParaRPr lang="en-GB" sz="4800" b="1"/>
        </a:p>
      </dgm:t>
    </dgm:pt>
    <dgm:pt modelId="{78ADC938-C01C-40CF-8824-243F727BF659}" type="sibTrans" cxnId="{4DFB3989-4924-4054-AC04-7CEDFC065244}">
      <dgm:prSet custT="1"/>
      <dgm:spPr>
        <a:noFill/>
        <a:ln w="57150" cap="flat" cmpd="sng" algn="ctr">
          <a:solidFill>
            <a:srgbClr val="F79646"/>
          </a:solidFill>
          <a:prstDash val="solid"/>
          <a:tailEnd type="arrow"/>
        </a:ln>
        <a:effectLst/>
      </dgm:spPr>
      <dgm:t>
        <a:bodyPr/>
        <a:lstStyle/>
        <a:p>
          <a:endParaRPr lang="en-GB" sz="1600" b="1"/>
        </a:p>
      </dgm:t>
    </dgm:pt>
    <dgm:pt modelId="{BB4B0F63-8CCB-47A4-BF00-A16FB51F4AEA}">
      <dgm:prSet phldrT="[Text]" custT="1"/>
      <dgm:spPr/>
      <dgm:t>
        <a:bodyPr/>
        <a:lstStyle/>
        <a:p>
          <a:r>
            <a:rPr lang="en-GB" sz="2000" b="1" dirty="0"/>
            <a:t>Visionary</a:t>
          </a:r>
        </a:p>
      </dgm:t>
    </dgm:pt>
    <dgm:pt modelId="{EEBCFD0C-1CFC-451A-B57E-AF47536F13EC}" type="parTrans" cxnId="{9F13EA30-013E-4F3D-9316-4645CE101467}">
      <dgm:prSet/>
      <dgm:spPr/>
      <dgm:t>
        <a:bodyPr/>
        <a:lstStyle/>
        <a:p>
          <a:endParaRPr lang="en-GB" sz="4800" b="1"/>
        </a:p>
      </dgm:t>
    </dgm:pt>
    <dgm:pt modelId="{1E845D3D-FA66-48FD-83DC-50E58CC45E64}" type="sibTrans" cxnId="{9F13EA30-013E-4F3D-9316-4645CE101467}">
      <dgm:prSet custT="1"/>
      <dgm:spPr>
        <a:noFill/>
        <a:ln w="57150" cap="flat" cmpd="sng" algn="ctr">
          <a:solidFill>
            <a:schemeClr val="accent2"/>
          </a:solidFill>
          <a:prstDash val="solid"/>
          <a:tailEnd type="arrow"/>
        </a:ln>
        <a:effectLst/>
      </dgm:spPr>
      <dgm:t>
        <a:bodyPr/>
        <a:lstStyle/>
        <a:p>
          <a:endParaRPr lang="en-GB" sz="1600" b="1"/>
        </a:p>
      </dgm:t>
    </dgm:pt>
    <dgm:pt modelId="{467CE1AA-B554-46AA-BEE1-BEACA1CFA29B}">
      <dgm:prSet phldrT="[Text]" custT="1"/>
      <dgm:spPr/>
      <dgm:t>
        <a:bodyPr/>
        <a:lstStyle/>
        <a:p>
          <a:r>
            <a:rPr lang="en-GB" sz="2000" b="1" dirty="0"/>
            <a:t>Mentor</a:t>
          </a:r>
        </a:p>
      </dgm:t>
    </dgm:pt>
    <dgm:pt modelId="{8FFC3B3F-09FA-483F-8801-3BEB30B6AACE}" type="parTrans" cxnId="{AE0215FD-EECB-445E-AE6A-0A923927DC23}">
      <dgm:prSet/>
      <dgm:spPr/>
      <dgm:t>
        <a:bodyPr/>
        <a:lstStyle/>
        <a:p>
          <a:endParaRPr lang="en-GB" sz="4800" b="1"/>
        </a:p>
      </dgm:t>
    </dgm:pt>
    <dgm:pt modelId="{573932C1-2B48-4591-BF62-46AE22E40FE0}" type="sibTrans" cxnId="{AE0215FD-EECB-445E-AE6A-0A923927DC23}">
      <dgm:prSet custT="1"/>
      <dgm:spPr>
        <a:noFill/>
        <a:ln w="57150" cap="flat" cmpd="sng" algn="ctr">
          <a:solidFill>
            <a:srgbClr val="9BBB59">
              <a:lumMod val="75000"/>
            </a:srgbClr>
          </a:solidFill>
          <a:prstDash val="solid"/>
          <a:tailEnd type="arrow"/>
        </a:ln>
        <a:effectLst/>
      </dgm:spPr>
      <dgm:t>
        <a:bodyPr/>
        <a:lstStyle/>
        <a:p>
          <a:endParaRPr lang="en-GB" sz="1600" b="1"/>
        </a:p>
      </dgm:t>
    </dgm:pt>
    <dgm:pt modelId="{68541DC6-C293-453A-96BA-7D88182657C7}">
      <dgm:prSet phldrT="[Text]" custT="1"/>
      <dgm:spPr/>
      <dgm:t>
        <a:bodyPr/>
        <a:lstStyle/>
        <a:p>
          <a:r>
            <a:rPr lang="en-GB" sz="2000" b="1" dirty="0"/>
            <a:t>Communicator</a:t>
          </a:r>
        </a:p>
      </dgm:t>
    </dgm:pt>
    <dgm:pt modelId="{738D7ECB-7258-452A-8E14-A99FA5E5D829}" type="parTrans" cxnId="{5106D525-B640-440A-8DCD-FE5CF2E8C1B3}">
      <dgm:prSet/>
      <dgm:spPr/>
      <dgm:t>
        <a:bodyPr/>
        <a:lstStyle/>
        <a:p>
          <a:endParaRPr lang="en-GB" sz="4800" b="1"/>
        </a:p>
      </dgm:t>
    </dgm:pt>
    <dgm:pt modelId="{53DF46B2-2E5B-4F41-A5E2-9B28AC720814}" type="sibTrans" cxnId="{5106D525-B640-440A-8DCD-FE5CF2E8C1B3}">
      <dgm:prSet custT="1"/>
      <dgm:spPr>
        <a:noFill/>
        <a:ln w="57150" cap="flat" cmpd="sng" algn="ctr">
          <a:solidFill>
            <a:srgbClr val="8064A2">
              <a:lumMod val="75000"/>
            </a:srgbClr>
          </a:solidFill>
          <a:prstDash val="solid"/>
          <a:tailEnd type="arrow"/>
        </a:ln>
        <a:effectLst/>
      </dgm:spPr>
      <dgm:t>
        <a:bodyPr/>
        <a:lstStyle/>
        <a:p>
          <a:endParaRPr lang="en-GB" sz="1600" b="1"/>
        </a:p>
      </dgm:t>
    </dgm:pt>
    <dgm:pt modelId="{E17F7392-6AC2-42A2-A96A-785DE94748D6}">
      <dgm:prSet phldrT="[Text]" custT="1"/>
      <dgm:spPr/>
      <dgm:t>
        <a:bodyPr/>
        <a:lstStyle/>
        <a:p>
          <a:r>
            <a:rPr lang="en-GB" sz="2000" b="1" dirty="0"/>
            <a:t>Catalyst</a:t>
          </a:r>
        </a:p>
      </dgm:t>
    </dgm:pt>
    <dgm:pt modelId="{4DAF7394-DC05-4695-BB51-77FB06624033}" type="parTrans" cxnId="{F1A70978-29DA-4705-8FEF-B5F9FDE25EB5}">
      <dgm:prSet/>
      <dgm:spPr/>
      <dgm:t>
        <a:bodyPr/>
        <a:lstStyle/>
        <a:p>
          <a:endParaRPr lang="en-GB" sz="4800" b="1"/>
        </a:p>
      </dgm:t>
    </dgm:pt>
    <dgm:pt modelId="{C5002F25-DC20-4477-B59F-C20434A67FAC}" type="sibTrans" cxnId="{F1A70978-29DA-4705-8FEF-B5F9FDE25EB5}">
      <dgm:prSet custT="1"/>
      <dgm:spPr>
        <a:noFill/>
        <a:ln w="57150" cap="flat" cmpd="sng" algn="ctr">
          <a:solidFill>
            <a:srgbClr val="4F81BD"/>
          </a:solidFill>
          <a:prstDash val="solid"/>
          <a:tailEnd type="arrow"/>
        </a:ln>
        <a:effectLst/>
      </dgm:spPr>
      <dgm:t>
        <a:bodyPr/>
        <a:lstStyle/>
        <a:p>
          <a:endParaRPr lang="en-GB" sz="1600" b="1"/>
        </a:p>
      </dgm:t>
    </dgm:pt>
    <dgm:pt modelId="{736E0056-E92C-415B-937F-6995BA4B98BA}">
      <dgm:prSet phldrT="[Text]" custT="1"/>
      <dgm:spPr/>
      <dgm:t>
        <a:bodyPr/>
        <a:lstStyle/>
        <a:p>
          <a:r>
            <a:rPr lang="en-GB" sz="2000" b="1" dirty="0"/>
            <a:t>Planner</a:t>
          </a:r>
        </a:p>
      </dgm:t>
    </dgm:pt>
    <dgm:pt modelId="{FB4EAEBD-8A30-4AF9-ACDF-D022A88DB386}" type="parTrans" cxnId="{EA1F1633-AFF1-4006-8AF6-8C094A48F17F}">
      <dgm:prSet/>
      <dgm:spPr/>
      <dgm:t>
        <a:bodyPr/>
        <a:lstStyle/>
        <a:p>
          <a:endParaRPr lang="en-GB" sz="4800" b="1"/>
        </a:p>
      </dgm:t>
    </dgm:pt>
    <dgm:pt modelId="{3884A36D-1B91-46C8-AC9E-BFC504E78C7A}" type="sibTrans" cxnId="{EA1F1633-AFF1-4006-8AF6-8C094A48F17F}">
      <dgm:prSet custT="1"/>
      <dgm:spPr>
        <a:noFill/>
        <a:ln w="57150" cap="flat" cmpd="sng" algn="ctr">
          <a:solidFill>
            <a:schemeClr val="accent6"/>
          </a:solidFill>
          <a:prstDash val="solid"/>
          <a:tailEnd type="arrow"/>
        </a:ln>
        <a:effectLst/>
      </dgm:spPr>
      <dgm:t>
        <a:bodyPr/>
        <a:lstStyle/>
        <a:p>
          <a:endParaRPr lang="en-GB" sz="1600" b="1"/>
        </a:p>
      </dgm:t>
    </dgm:pt>
    <dgm:pt modelId="{1A4593AB-7481-4F5C-9094-99A1DA918BD7}">
      <dgm:prSet phldrT="[Text]" custT="1"/>
      <dgm:spPr/>
      <dgm:t>
        <a:bodyPr/>
        <a:lstStyle/>
        <a:p>
          <a:r>
            <a:rPr lang="en-GB" sz="2000" b="1" dirty="0"/>
            <a:t>Realist</a:t>
          </a:r>
        </a:p>
      </dgm:t>
    </dgm:pt>
    <dgm:pt modelId="{72BB54F9-E318-416D-9293-5EEC692C414D}" type="sibTrans" cxnId="{9C35A046-3AE1-47C9-96C2-B319740D80E9}">
      <dgm:prSet custT="1"/>
      <dgm:spPr>
        <a:solidFill>
          <a:srgbClr val="FF3300"/>
        </a:solidFill>
        <a:ln w="57150">
          <a:solidFill>
            <a:schemeClr val="accent3">
              <a:lumMod val="75000"/>
            </a:schemeClr>
          </a:solidFill>
        </a:ln>
      </dgm:spPr>
      <dgm:t>
        <a:bodyPr/>
        <a:lstStyle/>
        <a:p>
          <a:endParaRPr lang="en-GB" sz="1600" b="1"/>
        </a:p>
      </dgm:t>
    </dgm:pt>
    <dgm:pt modelId="{F820DEFF-7E42-4A1D-98F0-99848605A352}" type="parTrans" cxnId="{9C35A046-3AE1-47C9-96C2-B319740D80E9}">
      <dgm:prSet/>
      <dgm:spPr/>
      <dgm:t>
        <a:bodyPr/>
        <a:lstStyle/>
        <a:p>
          <a:endParaRPr lang="en-GB" sz="4800" b="1"/>
        </a:p>
      </dgm:t>
    </dgm:pt>
    <dgm:pt modelId="{87B4EE33-36FF-4530-9EF6-53A2219A511A}" type="pres">
      <dgm:prSet presAssocID="{AF39E657-8F51-4F26-9EB6-1A5674AB1758}" presName="cycle" presStyleCnt="0">
        <dgm:presLayoutVars>
          <dgm:dir/>
          <dgm:resizeHandles val="exact"/>
        </dgm:presLayoutVars>
      </dgm:prSet>
      <dgm:spPr/>
    </dgm:pt>
    <dgm:pt modelId="{B59D8923-2D57-47E8-976A-BC9E362BFFD9}" type="pres">
      <dgm:prSet presAssocID="{4EE8E346-B04E-453F-8B40-0386AB16CDA7}" presName="node" presStyleLbl="node1" presStyleIdx="0" presStyleCnt="10">
        <dgm:presLayoutVars>
          <dgm:bulletEnabled val="1"/>
        </dgm:presLayoutVars>
      </dgm:prSet>
      <dgm:spPr/>
    </dgm:pt>
    <dgm:pt modelId="{B6EC8DB2-DD36-40A4-AE37-ADB81C966F84}" type="pres">
      <dgm:prSet presAssocID="{4EE8E346-B04E-453F-8B40-0386AB16CDA7}" presName="spNode" presStyleCnt="0"/>
      <dgm:spPr/>
    </dgm:pt>
    <dgm:pt modelId="{EF9200B8-0B0C-4ACE-BF94-03F569533E02}" type="pres">
      <dgm:prSet presAssocID="{DFE273B7-6C70-42EE-A1BE-41E0D620AF49}" presName="sibTrans" presStyleLbl="sibTrans1D1" presStyleIdx="0" presStyleCnt="10"/>
      <dgm:spPr>
        <a:xfrm>
          <a:off x="1338971" y="356755"/>
          <a:ext cx="5911224" cy="5911224"/>
        </a:xfrm>
        <a:custGeom>
          <a:avLst/>
          <a:gdLst/>
          <a:ahLst/>
          <a:cxnLst/>
          <a:rect l="0" t="0" r="0" b="0"/>
          <a:pathLst>
            <a:path>
              <a:moveTo>
                <a:pt x="3633259" y="78732"/>
              </a:moveTo>
              <a:arcTo wR="2955612" hR="2955612" stAng="16995263" swAng="474432"/>
            </a:path>
          </a:pathLst>
        </a:custGeom>
      </dgm:spPr>
    </dgm:pt>
    <dgm:pt modelId="{321CD5E7-9B19-46F7-AAF1-3FB841C68649}" type="pres">
      <dgm:prSet presAssocID="{1A4593AB-7481-4F5C-9094-99A1DA918BD7}" presName="node" presStyleLbl="node1" presStyleIdx="1" presStyleCnt="10">
        <dgm:presLayoutVars>
          <dgm:bulletEnabled val="1"/>
        </dgm:presLayoutVars>
      </dgm:prSet>
      <dgm:spPr/>
    </dgm:pt>
    <dgm:pt modelId="{2882F56F-DBD4-4326-B99D-6BEE10EA70A0}" type="pres">
      <dgm:prSet presAssocID="{1A4593AB-7481-4F5C-9094-99A1DA918BD7}" presName="spNode" presStyleCnt="0"/>
      <dgm:spPr/>
    </dgm:pt>
    <dgm:pt modelId="{23C5BCFD-6A04-421F-8C75-3307796B2E1B}" type="pres">
      <dgm:prSet presAssocID="{72BB54F9-E318-416D-9293-5EEC692C414D}" presName="sibTrans" presStyleLbl="sibTrans1D1" presStyleIdx="1" presStyleCnt="10"/>
      <dgm:spPr/>
    </dgm:pt>
    <dgm:pt modelId="{C5286303-107F-4220-BE2F-D57C80D875B0}" type="pres">
      <dgm:prSet presAssocID="{37C4B586-1A27-44B3-AC4F-2896A2D6BEC8}" presName="node" presStyleLbl="node1" presStyleIdx="2" presStyleCnt="10">
        <dgm:presLayoutVars>
          <dgm:bulletEnabled val="1"/>
        </dgm:presLayoutVars>
      </dgm:prSet>
      <dgm:spPr/>
    </dgm:pt>
    <dgm:pt modelId="{83854F87-ACB7-4C99-919C-BD59CB62F55C}" type="pres">
      <dgm:prSet presAssocID="{37C4B586-1A27-44B3-AC4F-2896A2D6BEC8}" presName="spNode" presStyleCnt="0"/>
      <dgm:spPr/>
    </dgm:pt>
    <dgm:pt modelId="{DB7AD590-853B-40A1-A161-C4A666A0EAF3}" type="pres">
      <dgm:prSet presAssocID="{2F1134D6-C03D-4030-AAB7-7EB583721179}" presName="sibTrans" presStyleLbl="sibTrans1D1" presStyleIdx="2" presStyleCnt="10"/>
      <dgm:spPr>
        <a:xfrm>
          <a:off x="1338971" y="356755"/>
          <a:ext cx="5911224" cy="5911224"/>
        </a:xfrm>
        <a:custGeom>
          <a:avLst/>
          <a:gdLst/>
          <a:ahLst/>
          <a:cxnLst/>
          <a:rect l="0" t="0" r="0" b="0"/>
          <a:pathLst>
            <a:path>
              <a:moveTo>
                <a:pt x="5891828" y="2617563"/>
              </a:moveTo>
              <a:arcTo wR="2955612" hR="2955612" stAng="21205945" swAng="788111"/>
            </a:path>
          </a:pathLst>
        </a:custGeom>
      </dgm:spPr>
    </dgm:pt>
    <dgm:pt modelId="{0B450159-9D8F-4731-BF00-306A3C31AD14}" type="pres">
      <dgm:prSet presAssocID="{81D32DCB-D374-47AE-B660-E3AB335883EF}" presName="node" presStyleLbl="node1" presStyleIdx="3" presStyleCnt="10">
        <dgm:presLayoutVars>
          <dgm:bulletEnabled val="1"/>
        </dgm:presLayoutVars>
      </dgm:prSet>
      <dgm:spPr/>
    </dgm:pt>
    <dgm:pt modelId="{0686E8B3-CBBB-4CEE-9BC3-E999489F2FAD}" type="pres">
      <dgm:prSet presAssocID="{81D32DCB-D374-47AE-B660-E3AB335883EF}" presName="spNode" presStyleCnt="0"/>
      <dgm:spPr/>
    </dgm:pt>
    <dgm:pt modelId="{0EC7DEA4-3D49-4DEE-9FE2-67BE360D7B5D}" type="pres">
      <dgm:prSet presAssocID="{53CCE851-C822-4B49-BECA-501A62B5EB59}" presName="sibTrans" presStyleLbl="sibTrans1D1" presStyleIdx="3" presStyleCnt="10"/>
      <dgm:spPr>
        <a:xfrm>
          <a:off x="1338971" y="356755"/>
          <a:ext cx="5911224" cy="5911224"/>
        </a:xfrm>
        <a:custGeom>
          <a:avLst/>
          <a:gdLst/>
          <a:ahLst/>
          <a:cxnLst/>
          <a:rect l="0" t="0" r="0" b="0"/>
          <a:pathLst>
            <a:path>
              <a:moveTo>
                <a:pt x="5540264" y="4389214"/>
              </a:moveTo>
              <a:arcTo wR="2955612" hR="2955612" stAng="1740922" swAng="655717"/>
            </a:path>
          </a:pathLst>
        </a:custGeom>
      </dgm:spPr>
    </dgm:pt>
    <dgm:pt modelId="{A9F3C0B6-6AC0-4485-B95F-72E75BAB8049}" type="pres">
      <dgm:prSet presAssocID="{C33812DB-670B-4166-912A-2C202A57390A}" presName="node" presStyleLbl="node1" presStyleIdx="4" presStyleCnt="10" custScaleX="127826">
        <dgm:presLayoutVars>
          <dgm:bulletEnabled val="1"/>
        </dgm:presLayoutVars>
      </dgm:prSet>
      <dgm:spPr/>
    </dgm:pt>
    <dgm:pt modelId="{517E5A7F-96CB-43F3-8677-D05FEC60F05C}" type="pres">
      <dgm:prSet presAssocID="{C33812DB-670B-4166-912A-2C202A57390A}" presName="spNode" presStyleCnt="0"/>
      <dgm:spPr/>
    </dgm:pt>
    <dgm:pt modelId="{65268970-D153-48A4-A591-BCAEA583F280}" type="pres">
      <dgm:prSet presAssocID="{78ADC938-C01C-40CF-8824-243F727BF659}" presName="sibTrans" presStyleLbl="sibTrans1D1" presStyleIdx="4" presStyleCnt="10"/>
      <dgm:spPr>
        <a:xfrm>
          <a:off x="1338971" y="356755"/>
          <a:ext cx="5911224" cy="5911224"/>
        </a:xfrm>
        <a:custGeom>
          <a:avLst/>
          <a:gdLst/>
          <a:ahLst/>
          <a:cxnLst/>
          <a:rect l="0" t="0" r="0" b="0"/>
          <a:pathLst>
            <a:path>
              <a:moveTo>
                <a:pt x="3972175" y="5730903"/>
              </a:moveTo>
              <a:arcTo wR="2955612" hR="2955612" stAng="4192961" swAng="291747"/>
            </a:path>
          </a:pathLst>
        </a:custGeom>
      </dgm:spPr>
    </dgm:pt>
    <dgm:pt modelId="{5CA1F4B2-63B9-409E-AACB-0A7C14C7CC25}" type="pres">
      <dgm:prSet presAssocID="{BB4B0F63-8CCB-47A4-BF00-A16FB51F4AEA}" presName="node" presStyleLbl="node1" presStyleIdx="5" presStyleCnt="10" custScaleX="127826">
        <dgm:presLayoutVars>
          <dgm:bulletEnabled val="1"/>
        </dgm:presLayoutVars>
      </dgm:prSet>
      <dgm:spPr/>
    </dgm:pt>
    <dgm:pt modelId="{7B16757E-7CE8-439E-B2C1-7DC7E3AACA79}" type="pres">
      <dgm:prSet presAssocID="{BB4B0F63-8CCB-47A4-BF00-A16FB51F4AEA}" presName="spNode" presStyleCnt="0"/>
      <dgm:spPr/>
    </dgm:pt>
    <dgm:pt modelId="{A1908E03-1D59-4394-906A-341811F6FB8A}" type="pres">
      <dgm:prSet presAssocID="{1E845D3D-FA66-48FD-83DC-50E58CC45E64}" presName="sibTrans" presStyleLbl="sibTrans1D1" presStyleIdx="5" presStyleCnt="10"/>
      <dgm:spPr>
        <a:xfrm>
          <a:off x="1338971" y="356755"/>
          <a:ext cx="5911224" cy="5911224"/>
        </a:xfrm>
        <a:custGeom>
          <a:avLst/>
          <a:gdLst/>
          <a:ahLst/>
          <a:cxnLst/>
          <a:rect l="0" t="0" r="0" b="0"/>
          <a:pathLst>
            <a:path>
              <a:moveTo>
                <a:pt x="2157613" y="5801458"/>
              </a:moveTo>
              <a:arcTo wR="2955612" hR="2955612" stAng="6339836" swAng="365768"/>
            </a:path>
          </a:pathLst>
        </a:custGeom>
      </dgm:spPr>
    </dgm:pt>
    <dgm:pt modelId="{A608B895-8651-44B0-AD7D-A7046A995887}" type="pres">
      <dgm:prSet presAssocID="{467CE1AA-B554-46AA-BEE1-BEACA1CFA29B}" presName="node" presStyleLbl="node1" presStyleIdx="6" presStyleCnt="10">
        <dgm:presLayoutVars>
          <dgm:bulletEnabled val="1"/>
        </dgm:presLayoutVars>
      </dgm:prSet>
      <dgm:spPr/>
    </dgm:pt>
    <dgm:pt modelId="{A680C862-5A3E-497C-BA4A-A319406D603D}" type="pres">
      <dgm:prSet presAssocID="{467CE1AA-B554-46AA-BEE1-BEACA1CFA29B}" presName="spNode" presStyleCnt="0"/>
      <dgm:spPr/>
    </dgm:pt>
    <dgm:pt modelId="{2FF6F95F-0243-47E5-BEC1-F908A18A54D9}" type="pres">
      <dgm:prSet presAssocID="{573932C1-2B48-4591-BF62-46AE22E40FE0}" presName="sibTrans" presStyleLbl="sibTrans1D1" presStyleIdx="6" presStyleCnt="10"/>
      <dgm:spPr>
        <a:xfrm>
          <a:off x="1338971" y="356755"/>
          <a:ext cx="5911224" cy="5911224"/>
        </a:xfrm>
        <a:custGeom>
          <a:avLst/>
          <a:gdLst/>
          <a:ahLst/>
          <a:cxnLst/>
          <a:rect l="0" t="0" r="0" b="0"/>
          <a:pathLst>
            <a:path>
              <a:moveTo>
                <a:pt x="689625" y="4853228"/>
              </a:moveTo>
              <a:arcTo wR="2955612" hR="2955612" stAng="8403361" swAng="655717"/>
            </a:path>
          </a:pathLst>
        </a:custGeom>
      </dgm:spPr>
    </dgm:pt>
    <dgm:pt modelId="{195D32C8-6EEE-4167-8F34-B4BEEA6BD733}" type="pres">
      <dgm:prSet presAssocID="{68541DC6-C293-453A-96BA-7D88182657C7}" presName="node" presStyleLbl="node1" presStyleIdx="7" presStyleCnt="10" custScaleX="169756">
        <dgm:presLayoutVars>
          <dgm:bulletEnabled val="1"/>
        </dgm:presLayoutVars>
      </dgm:prSet>
      <dgm:spPr/>
    </dgm:pt>
    <dgm:pt modelId="{5622FC1C-94DC-4162-9ECA-1CAA71C4F2E6}" type="pres">
      <dgm:prSet presAssocID="{68541DC6-C293-453A-96BA-7D88182657C7}" presName="spNode" presStyleCnt="0"/>
      <dgm:spPr/>
    </dgm:pt>
    <dgm:pt modelId="{7FCC9B19-56DD-4162-A2A1-82C14B53A61D}" type="pres">
      <dgm:prSet presAssocID="{53DF46B2-2E5B-4F41-A5E2-9B28AC720814}" presName="sibTrans" presStyleLbl="sibTrans1D1" presStyleIdx="7" presStyleCnt="10"/>
      <dgm:spPr>
        <a:xfrm>
          <a:off x="1338971" y="356755"/>
          <a:ext cx="5911224" cy="5911224"/>
        </a:xfrm>
        <a:custGeom>
          <a:avLst/>
          <a:gdLst/>
          <a:ahLst/>
          <a:cxnLst/>
          <a:rect l="0" t="0" r="0" b="0"/>
          <a:pathLst>
            <a:path>
              <a:moveTo>
                <a:pt x="19395" y="3293660"/>
              </a:moveTo>
              <a:arcTo wR="2955612" hR="2955612" stAng="10405945" swAng="788111"/>
            </a:path>
          </a:pathLst>
        </a:custGeom>
      </dgm:spPr>
    </dgm:pt>
    <dgm:pt modelId="{DD8145CF-3D41-46BF-ABFC-2CB2E4D4830A}" type="pres">
      <dgm:prSet presAssocID="{E17F7392-6AC2-42A2-A96A-785DE94748D6}" presName="node" presStyleLbl="node1" presStyleIdx="8" presStyleCnt="10">
        <dgm:presLayoutVars>
          <dgm:bulletEnabled val="1"/>
        </dgm:presLayoutVars>
      </dgm:prSet>
      <dgm:spPr/>
    </dgm:pt>
    <dgm:pt modelId="{33CCFB61-3A10-4045-BD51-9F271E651D66}" type="pres">
      <dgm:prSet presAssocID="{E17F7392-6AC2-42A2-A96A-785DE94748D6}" presName="spNode" presStyleCnt="0"/>
      <dgm:spPr/>
    </dgm:pt>
    <dgm:pt modelId="{F8D3A83E-E979-4275-8089-5A49B46C574D}" type="pres">
      <dgm:prSet presAssocID="{C5002F25-DC20-4477-B59F-C20434A67FAC}" presName="sibTrans" presStyleLbl="sibTrans1D1" presStyleIdx="8" presStyleCnt="10"/>
      <dgm:spPr>
        <a:xfrm>
          <a:off x="1338971" y="356755"/>
          <a:ext cx="5911224" cy="5911224"/>
        </a:xfrm>
        <a:custGeom>
          <a:avLst/>
          <a:gdLst/>
          <a:ahLst/>
          <a:cxnLst/>
          <a:rect l="0" t="0" r="0" b="0"/>
          <a:pathLst>
            <a:path>
              <a:moveTo>
                <a:pt x="370960" y="1522009"/>
              </a:moveTo>
              <a:arcTo wR="2955612" hR="2955612" stAng="12540922" swAng="655717"/>
            </a:path>
          </a:pathLst>
        </a:custGeom>
      </dgm:spPr>
    </dgm:pt>
    <dgm:pt modelId="{3F4D18D9-EECD-4DCF-929A-B7538C80D416}" type="pres">
      <dgm:prSet presAssocID="{736E0056-E92C-415B-937F-6995BA4B98BA}" presName="node" presStyleLbl="node1" presStyleIdx="9" presStyleCnt="10">
        <dgm:presLayoutVars>
          <dgm:bulletEnabled val="1"/>
        </dgm:presLayoutVars>
      </dgm:prSet>
      <dgm:spPr/>
    </dgm:pt>
    <dgm:pt modelId="{B54036A5-AA9C-4D12-9AF5-8A3240B336B8}" type="pres">
      <dgm:prSet presAssocID="{736E0056-E92C-415B-937F-6995BA4B98BA}" presName="spNode" presStyleCnt="0"/>
      <dgm:spPr/>
    </dgm:pt>
    <dgm:pt modelId="{97D4560F-17B1-45EF-ACC5-98E2B9470EE5}" type="pres">
      <dgm:prSet presAssocID="{3884A36D-1B91-46C8-AC9E-BFC504E78C7A}" presName="sibTrans" presStyleLbl="sibTrans1D1" presStyleIdx="9" presStyleCnt="10"/>
      <dgm:spPr>
        <a:xfrm>
          <a:off x="1338971" y="356755"/>
          <a:ext cx="5911224" cy="5911224"/>
        </a:xfrm>
        <a:custGeom>
          <a:avLst/>
          <a:gdLst/>
          <a:ahLst/>
          <a:cxnLst/>
          <a:rect l="0" t="0" r="0" b="0"/>
          <a:pathLst>
            <a:path>
              <a:moveTo>
                <a:pt x="1888637" y="199308"/>
              </a:moveTo>
              <a:arcTo wR="2955612" hR="2955612" stAng="14930305" swAng="474432"/>
            </a:path>
          </a:pathLst>
        </a:custGeom>
      </dgm:spPr>
    </dgm:pt>
  </dgm:ptLst>
  <dgm:cxnLst>
    <dgm:cxn modelId="{C65B4609-1299-4B1B-B8AC-C691AB49698D}" type="presOf" srcId="{573932C1-2B48-4591-BF62-46AE22E40FE0}" destId="{2FF6F95F-0243-47E5-BEC1-F908A18A54D9}" srcOrd="0" destOrd="0" presId="urn:microsoft.com/office/officeart/2005/8/layout/cycle5"/>
    <dgm:cxn modelId="{5106D525-B640-440A-8DCD-FE5CF2E8C1B3}" srcId="{AF39E657-8F51-4F26-9EB6-1A5674AB1758}" destId="{68541DC6-C293-453A-96BA-7D88182657C7}" srcOrd="7" destOrd="0" parTransId="{738D7ECB-7258-452A-8E14-A99FA5E5D829}" sibTransId="{53DF46B2-2E5B-4F41-A5E2-9B28AC720814}"/>
    <dgm:cxn modelId="{2A6F2F27-2D43-4B62-A6B0-F4225E47D028}" type="presOf" srcId="{736E0056-E92C-415B-937F-6995BA4B98BA}" destId="{3F4D18D9-EECD-4DCF-929A-B7538C80D416}" srcOrd="0" destOrd="0" presId="urn:microsoft.com/office/officeart/2005/8/layout/cycle5"/>
    <dgm:cxn modelId="{9F13EA30-013E-4F3D-9316-4645CE101467}" srcId="{AF39E657-8F51-4F26-9EB6-1A5674AB1758}" destId="{BB4B0F63-8CCB-47A4-BF00-A16FB51F4AEA}" srcOrd="5" destOrd="0" parTransId="{EEBCFD0C-1CFC-451A-B57E-AF47536F13EC}" sibTransId="{1E845D3D-FA66-48FD-83DC-50E58CC45E64}"/>
    <dgm:cxn modelId="{EA1F1633-AFF1-4006-8AF6-8C094A48F17F}" srcId="{AF39E657-8F51-4F26-9EB6-1A5674AB1758}" destId="{736E0056-E92C-415B-937F-6995BA4B98BA}" srcOrd="9" destOrd="0" parTransId="{FB4EAEBD-8A30-4AF9-ACDF-D022A88DB386}" sibTransId="{3884A36D-1B91-46C8-AC9E-BFC504E78C7A}"/>
    <dgm:cxn modelId="{3105843F-39FE-4FFA-91D1-341AC623C8AB}" type="presOf" srcId="{AF39E657-8F51-4F26-9EB6-1A5674AB1758}" destId="{87B4EE33-36FF-4530-9EF6-53A2219A511A}" srcOrd="0" destOrd="0" presId="urn:microsoft.com/office/officeart/2005/8/layout/cycle5"/>
    <dgm:cxn modelId="{E6FBEF5D-195A-42B3-A2A8-652ABA8580E3}" type="presOf" srcId="{467CE1AA-B554-46AA-BEE1-BEACA1CFA29B}" destId="{A608B895-8651-44B0-AD7D-A7046A995887}" srcOrd="0" destOrd="0" presId="urn:microsoft.com/office/officeart/2005/8/layout/cycle5"/>
    <dgm:cxn modelId="{E043C761-C794-4E3B-9118-7A9D6FC11C36}" type="presOf" srcId="{2F1134D6-C03D-4030-AAB7-7EB583721179}" destId="{DB7AD590-853B-40A1-A161-C4A666A0EAF3}" srcOrd="0" destOrd="0" presId="urn:microsoft.com/office/officeart/2005/8/layout/cycle5"/>
    <dgm:cxn modelId="{9C35A046-3AE1-47C9-96C2-B319740D80E9}" srcId="{AF39E657-8F51-4F26-9EB6-1A5674AB1758}" destId="{1A4593AB-7481-4F5C-9094-99A1DA918BD7}" srcOrd="1" destOrd="0" parTransId="{F820DEFF-7E42-4A1D-98F0-99848605A352}" sibTransId="{72BB54F9-E318-416D-9293-5EEC692C414D}"/>
    <dgm:cxn modelId="{1DA13B67-AA9E-4DD9-8076-7866FFB56EA5}" type="presOf" srcId="{4EE8E346-B04E-453F-8B40-0386AB16CDA7}" destId="{B59D8923-2D57-47E8-976A-BC9E362BFFD9}" srcOrd="0" destOrd="0" presId="urn:microsoft.com/office/officeart/2005/8/layout/cycle5"/>
    <dgm:cxn modelId="{1AACED4E-067A-464A-AF48-38DC2E10B141}" type="presOf" srcId="{81D32DCB-D374-47AE-B660-E3AB335883EF}" destId="{0B450159-9D8F-4731-BF00-306A3C31AD14}" srcOrd="0" destOrd="0" presId="urn:microsoft.com/office/officeart/2005/8/layout/cycle5"/>
    <dgm:cxn modelId="{0851F36E-C356-452C-9B01-DEFD261BD27C}" type="presOf" srcId="{53CCE851-C822-4B49-BECA-501A62B5EB59}" destId="{0EC7DEA4-3D49-4DEE-9FE2-67BE360D7B5D}" srcOrd="0" destOrd="0" presId="urn:microsoft.com/office/officeart/2005/8/layout/cycle5"/>
    <dgm:cxn modelId="{2180FE71-53EA-4143-B907-E534AC8EE435}" type="presOf" srcId="{53DF46B2-2E5B-4F41-A5E2-9B28AC720814}" destId="{7FCC9B19-56DD-4162-A2A1-82C14B53A61D}" srcOrd="0" destOrd="0" presId="urn:microsoft.com/office/officeart/2005/8/layout/cycle5"/>
    <dgm:cxn modelId="{FF38D274-9B61-4B31-9F45-477F9AC2618D}" type="presOf" srcId="{3884A36D-1B91-46C8-AC9E-BFC504E78C7A}" destId="{97D4560F-17B1-45EF-ACC5-98E2B9470EE5}" srcOrd="0" destOrd="0" presId="urn:microsoft.com/office/officeart/2005/8/layout/cycle5"/>
    <dgm:cxn modelId="{F1A70978-29DA-4705-8FEF-B5F9FDE25EB5}" srcId="{AF39E657-8F51-4F26-9EB6-1A5674AB1758}" destId="{E17F7392-6AC2-42A2-A96A-785DE94748D6}" srcOrd="8" destOrd="0" parTransId="{4DAF7394-DC05-4695-BB51-77FB06624033}" sibTransId="{C5002F25-DC20-4477-B59F-C20434A67FAC}"/>
    <dgm:cxn modelId="{DC7DC85A-FC49-4688-8B5F-BB77F40D353B}" type="presOf" srcId="{68541DC6-C293-453A-96BA-7D88182657C7}" destId="{195D32C8-6EEE-4167-8F34-B4BEEA6BD733}" srcOrd="0" destOrd="0" presId="urn:microsoft.com/office/officeart/2005/8/layout/cycle5"/>
    <dgm:cxn modelId="{1E74FE5A-1DF5-4C71-983C-EEA5A51BCBF3}" type="presOf" srcId="{37C4B586-1A27-44B3-AC4F-2896A2D6BEC8}" destId="{C5286303-107F-4220-BE2F-D57C80D875B0}" srcOrd="0" destOrd="0" presId="urn:microsoft.com/office/officeart/2005/8/layout/cycle5"/>
    <dgm:cxn modelId="{4DFB3989-4924-4054-AC04-7CEDFC065244}" srcId="{AF39E657-8F51-4F26-9EB6-1A5674AB1758}" destId="{C33812DB-670B-4166-912A-2C202A57390A}" srcOrd="4" destOrd="0" parTransId="{99E573B2-300E-4C1F-9791-EB02345F4B39}" sibTransId="{78ADC938-C01C-40CF-8824-243F727BF659}"/>
    <dgm:cxn modelId="{50CA22A4-F72C-43A9-9440-D6F17AD882BB}" type="presOf" srcId="{DFE273B7-6C70-42EE-A1BE-41E0D620AF49}" destId="{EF9200B8-0B0C-4ACE-BF94-03F569533E02}" srcOrd="0" destOrd="0" presId="urn:microsoft.com/office/officeart/2005/8/layout/cycle5"/>
    <dgm:cxn modelId="{4DDFFBAC-2B2A-4D64-B397-AFF460E8235A}" type="presOf" srcId="{C5002F25-DC20-4477-B59F-C20434A67FAC}" destId="{F8D3A83E-E979-4275-8089-5A49B46C574D}" srcOrd="0" destOrd="0" presId="urn:microsoft.com/office/officeart/2005/8/layout/cycle5"/>
    <dgm:cxn modelId="{39BEEBAD-B687-45E7-A655-4E66D81A1684}" srcId="{AF39E657-8F51-4F26-9EB6-1A5674AB1758}" destId="{81D32DCB-D374-47AE-B660-E3AB335883EF}" srcOrd="3" destOrd="0" parTransId="{68B2EE4A-BF79-46AB-A7A5-8F38975712E8}" sibTransId="{53CCE851-C822-4B49-BECA-501A62B5EB59}"/>
    <dgm:cxn modelId="{C1DFE1B1-219C-41B6-8772-A2ED060FBCC5}" type="presOf" srcId="{72BB54F9-E318-416D-9293-5EEC692C414D}" destId="{23C5BCFD-6A04-421F-8C75-3307796B2E1B}" srcOrd="0" destOrd="0" presId="urn:microsoft.com/office/officeart/2005/8/layout/cycle5"/>
    <dgm:cxn modelId="{76914CC2-5E66-45F9-91F3-5BED3FF9B973}" type="presOf" srcId="{78ADC938-C01C-40CF-8824-243F727BF659}" destId="{65268970-D153-48A4-A591-BCAEA583F280}" srcOrd="0" destOrd="0" presId="urn:microsoft.com/office/officeart/2005/8/layout/cycle5"/>
    <dgm:cxn modelId="{B4D79ACF-25FA-4612-AD7F-46615C2A8F33}" type="presOf" srcId="{E17F7392-6AC2-42A2-A96A-785DE94748D6}" destId="{DD8145CF-3D41-46BF-ABFC-2CB2E4D4830A}" srcOrd="0" destOrd="0" presId="urn:microsoft.com/office/officeart/2005/8/layout/cycle5"/>
    <dgm:cxn modelId="{C69503D5-3A4A-42C2-8B46-8EF9708C2D80}" type="presOf" srcId="{1E845D3D-FA66-48FD-83DC-50E58CC45E64}" destId="{A1908E03-1D59-4394-906A-341811F6FB8A}" srcOrd="0" destOrd="0" presId="urn:microsoft.com/office/officeart/2005/8/layout/cycle5"/>
    <dgm:cxn modelId="{7BCC7DDE-D671-4DF8-A969-6F79374DCF03}" srcId="{AF39E657-8F51-4F26-9EB6-1A5674AB1758}" destId="{4EE8E346-B04E-453F-8B40-0386AB16CDA7}" srcOrd="0" destOrd="0" parTransId="{DB630509-6506-4C60-A862-589C34F06FFB}" sibTransId="{DFE273B7-6C70-42EE-A1BE-41E0D620AF49}"/>
    <dgm:cxn modelId="{39B811DF-2F08-4F6E-8473-62B460E07A0C}" type="presOf" srcId="{1A4593AB-7481-4F5C-9094-99A1DA918BD7}" destId="{321CD5E7-9B19-46F7-AAF1-3FB841C68649}" srcOrd="0" destOrd="0" presId="urn:microsoft.com/office/officeart/2005/8/layout/cycle5"/>
    <dgm:cxn modelId="{547CE8E3-EC6A-4194-8696-BE6DC524D5CD}" type="presOf" srcId="{BB4B0F63-8CCB-47A4-BF00-A16FB51F4AEA}" destId="{5CA1F4B2-63B9-409E-AACB-0A7C14C7CC25}" srcOrd="0" destOrd="0" presId="urn:microsoft.com/office/officeart/2005/8/layout/cycle5"/>
    <dgm:cxn modelId="{A9019AF5-A5C6-41D2-A169-296C7DF1A4E4}" type="presOf" srcId="{C33812DB-670B-4166-912A-2C202A57390A}" destId="{A9F3C0B6-6AC0-4485-B95F-72E75BAB8049}" srcOrd="0" destOrd="0" presId="urn:microsoft.com/office/officeart/2005/8/layout/cycle5"/>
    <dgm:cxn modelId="{D730AEF9-ABC2-4AD9-908D-F8C6011D6E3E}" srcId="{AF39E657-8F51-4F26-9EB6-1A5674AB1758}" destId="{37C4B586-1A27-44B3-AC4F-2896A2D6BEC8}" srcOrd="2" destOrd="0" parTransId="{FD382A0C-924D-4F36-9AE9-E73067D4C7DD}" sibTransId="{2F1134D6-C03D-4030-AAB7-7EB583721179}"/>
    <dgm:cxn modelId="{AE0215FD-EECB-445E-AE6A-0A923927DC23}" srcId="{AF39E657-8F51-4F26-9EB6-1A5674AB1758}" destId="{467CE1AA-B554-46AA-BEE1-BEACA1CFA29B}" srcOrd="6" destOrd="0" parTransId="{8FFC3B3F-09FA-483F-8801-3BEB30B6AACE}" sibTransId="{573932C1-2B48-4591-BF62-46AE22E40FE0}"/>
    <dgm:cxn modelId="{5DF3F270-6512-4269-B049-36ED82CC6294}" type="presParOf" srcId="{87B4EE33-36FF-4530-9EF6-53A2219A511A}" destId="{B59D8923-2D57-47E8-976A-BC9E362BFFD9}" srcOrd="0" destOrd="0" presId="urn:microsoft.com/office/officeart/2005/8/layout/cycle5"/>
    <dgm:cxn modelId="{1B22AA10-48CC-45C4-AE88-6F88CEBD59C9}" type="presParOf" srcId="{87B4EE33-36FF-4530-9EF6-53A2219A511A}" destId="{B6EC8DB2-DD36-40A4-AE37-ADB81C966F84}" srcOrd="1" destOrd="0" presId="urn:microsoft.com/office/officeart/2005/8/layout/cycle5"/>
    <dgm:cxn modelId="{7076F15C-EC07-4D5C-94A6-9D557FC7103F}" type="presParOf" srcId="{87B4EE33-36FF-4530-9EF6-53A2219A511A}" destId="{EF9200B8-0B0C-4ACE-BF94-03F569533E02}" srcOrd="2" destOrd="0" presId="urn:microsoft.com/office/officeart/2005/8/layout/cycle5"/>
    <dgm:cxn modelId="{7F8B4805-18FC-4F00-A779-D73C7658C08B}" type="presParOf" srcId="{87B4EE33-36FF-4530-9EF6-53A2219A511A}" destId="{321CD5E7-9B19-46F7-AAF1-3FB841C68649}" srcOrd="3" destOrd="0" presId="urn:microsoft.com/office/officeart/2005/8/layout/cycle5"/>
    <dgm:cxn modelId="{D1B24A1F-8646-4CEA-A9AA-73A7FFDAA334}" type="presParOf" srcId="{87B4EE33-36FF-4530-9EF6-53A2219A511A}" destId="{2882F56F-DBD4-4326-B99D-6BEE10EA70A0}" srcOrd="4" destOrd="0" presId="urn:microsoft.com/office/officeart/2005/8/layout/cycle5"/>
    <dgm:cxn modelId="{3942497C-C964-4BCA-97D2-624994AD9AFA}" type="presParOf" srcId="{87B4EE33-36FF-4530-9EF6-53A2219A511A}" destId="{23C5BCFD-6A04-421F-8C75-3307796B2E1B}" srcOrd="5" destOrd="0" presId="urn:microsoft.com/office/officeart/2005/8/layout/cycle5"/>
    <dgm:cxn modelId="{19A8FEC7-4452-441C-ACFA-C98C8AC73AEF}" type="presParOf" srcId="{87B4EE33-36FF-4530-9EF6-53A2219A511A}" destId="{C5286303-107F-4220-BE2F-D57C80D875B0}" srcOrd="6" destOrd="0" presId="urn:microsoft.com/office/officeart/2005/8/layout/cycle5"/>
    <dgm:cxn modelId="{ADF5D28E-0B1C-4BF0-ACD5-919410965013}" type="presParOf" srcId="{87B4EE33-36FF-4530-9EF6-53A2219A511A}" destId="{83854F87-ACB7-4C99-919C-BD59CB62F55C}" srcOrd="7" destOrd="0" presId="urn:microsoft.com/office/officeart/2005/8/layout/cycle5"/>
    <dgm:cxn modelId="{5A55E884-570F-4A53-8E59-213A3212B4A0}" type="presParOf" srcId="{87B4EE33-36FF-4530-9EF6-53A2219A511A}" destId="{DB7AD590-853B-40A1-A161-C4A666A0EAF3}" srcOrd="8" destOrd="0" presId="urn:microsoft.com/office/officeart/2005/8/layout/cycle5"/>
    <dgm:cxn modelId="{AEC03AA0-3A58-4E2A-B080-55ACF346E6E1}" type="presParOf" srcId="{87B4EE33-36FF-4530-9EF6-53A2219A511A}" destId="{0B450159-9D8F-4731-BF00-306A3C31AD14}" srcOrd="9" destOrd="0" presId="urn:microsoft.com/office/officeart/2005/8/layout/cycle5"/>
    <dgm:cxn modelId="{28A4A73B-82E6-4FBC-8F9F-91B0527D8F3E}" type="presParOf" srcId="{87B4EE33-36FF-4530-9EF6-53A2219A511A}" destId="{0686E8B3-CBBB-4CEE-9BC3-E999489F2FAD}" srcOrd="10" destOrd="0" presId="urn:microsoft.com/office/officeart/2005/8/layout/cycle5"/>
    <dgm:cxn modelId="{FA86BF7E-560E-427E-8DFA-0973142B202A}" type="presParOf" srcId="{87B4EE33-36FF-4530-9EF6-53A2219A511A}" destId="{0EC7DEA4-3D49-4DEE-9FE2-67BE360D7B5D}" srcOrd="11" destOrd="0" presId="urn:microsoft.com/office/officeart/2005/8/layout/cycle5"/>
    <dgm:cxn modelId="{221F345C-27E5-4272-B3F5-DA047BADCA87}" type="presParOf" srcId="{87B4EE33-36FF-4530-9EF6-53A2219A511A}" destId="{A9F3C0B6-6AC0-4485-B95F-72E75BAB8049}" srcOrd="12" destOrd="0" presId="urn:microsoft.com/office/officeart/2005/8/layout/cycle5"/>
    <dgm:cxn modelId="{F6EADCC9-2F29-462F-8F5B-0E87AB3C711D}" type="presParOf" srcId="{87B4EE33-36FF-4530-9EF6-53A2219A511A}" destId="{517E5A7F-96CB-43F3-8677-D05FEC60F05C}" srcOrd="13" destOrd="0" presId="urn:microsoft.com/office/officeart/2005/8/layout/cycle5"/>
    <dgm:cxn modelId="{4A187AA5-2356-433C-A9A3-34C480C85E79}" type="presParOf" srcId="{87B4EE33-36FF-4530-9EF6-53A2219A511A}" destId="{65268970-D153-48A4-A591-BCAEA583F280}" srcOrd="14" destOrd="0" presId="urn:microsoft.com/office/officeart/2005/8/layout/cycle5"/>
    <dgm:cxn modelId="{E349D352-0DEA-47CF-9E03-7663B3189BA7}" type="presParOf" srcId="{87B4EE33-36FF-4530-9EF6-53A2219A511A}" destId="{5CA1F4B2-63B9-409E-AACB-0A7C14C7CC25}" srcOrd="15" destOrd="0" presId="urn:microsoft.com/office/officeart/2005/8/layout/cycle5"/>
    <dgm:cxn modelId="{575FE88B-46F6-4AE7-ABF9-DFB3A1CEF1C0}" type="presParOf" srcId="{87B4EE33-36FF-4530-9EF6-53A2219A511A}" destId="{7B16757E-7CE8-439E-B2C1-7DC7E3AACA79}" srcOrd="16" destOrd="0" presId="urn:microsoft.com/office/officeart/2005/8/layout/cycle5"/>
    <dgm:cxn modelId="{25C53294-EB7A-4207-A5C4-8980925435DC}" type="presParOf" srcId="{87B4EE33-36FF-4530-9EF6-53A2219A511A}" destId="{A1908E03-1D59-4394-906A-341811F6FB8A}" srcOrd="17" destOrd="0" presId="urn:microsoft.com/office/officeart/2005/8/layout/cycle5"/>
    <dgm:cxn modelId="{FB3B4F8F-A3FA-43E5-BD8A-E8927E7D4EDC}" type="presParOf" srcId="{87B4EE33-36FF-4530-9EF6-53A2219A511A}" destId="{A608B895-8651-44B0-AD7D-A7046A995887}" srcOrd="18" destOrd="0" presId="urn:microsoft.com/office/officeart/2005/8/layout/cycle5"/>
    <dgm:cxn modelId="{A4E7D3AE-3826-4D62-8D40-822993998455}" type="presParOf" srcId="{87B4EE33-36FF-4530-9EF6-53A2219A511A}" destId="{A680C862-5A3E-497C-BA4A-A319406D603D}" srcOrd="19" destOrd="0" presId="urn:microsoft.com/office/officeart/2005/8/layout/cycle5"/>
    <dgm:cxn modelId="{8CC659B8-815F-452F-A701-07452BFAF4DA}" type="presParOf" srcId="{87B4EE33-36FF-4530-9EF6-53A2219A511A}" destId="{2FF6F95F-0243-47E5-BEC1-F908A18A54D9}" srcOrd="20" destOrd="0" presId="urn:microsoft.com/office/officeart/2005/8/layout/cycle5"/>
    <dgm:cxn modelId="{FACF7E0E-32B6-4B3F-BBC1-BA735DDBD422}" type="presParOf" srcId="{87B4EE33-36FF-4530-9EF6-53A2219A511A}" destId="{195D32C8-6EEE-4167-8F34-B4BEEA6BD733}" srcOrd="21" destOrd="0" presId="urn:microsoft.com/office/officeart/2005/8/layout/cycle5"/>
    <dgm:cxn modelId="{4AC21E01-5F11-4A47-AF05-BAB6078E6541}" type="presParOf" srcId="{87B4EE33-36FF-4530-9EF6-53A2219A511A}" destId="{5622FC1C-94DC-4162-9ECA-1CAA71C4F2E6}" srcOrd="22" destOrd="0" presId="urn:microsoft.com/office/officeart/2005/8/layout/cycle5"/>
    <dgm:cxn modelId="{C021AFC3-F2EE-46CC-A279-F604A900AD4B}" type="presParOf" srcId="{87B4EE33-36FF-4530-9EF6-53A2219A511A}" destId="{7FCC9B19-56DD-4162-A2A1-82C14B53A61D}" srcOrd="23" destOrd="0" presId="urn:microsoft.com/office/officeart/2005/8/layout/cycle5"/>
    <dgm:cxn modelId="{22329BEB-2E90-4459-9B8D-E62E572E213B}" type="presParOf" srcId="{87B4EE33-36FF-4530-9EF6-53A2219A511A}" destId="{DD8145CF-3D41-46BF-ABFC-2CB2E4D4830A}" srcOrd="24" destOrd="0" presId="urn:microsoft.com/office/officeart/2005/8/layout/cycle5"/>
    <dgm:cxn modelId="{E8902346-0E21-4729-8112-C1407095BE23}" type="presParOf" srcId="{87B4EE33-36FF-4530-9EF6-53A2219A511A}" destId="{33CCFB61-3A10-4045-BD51-9F271E651D66}" srcOrd="25" destOrd="0" presId="urn:microsoft.com/office/officeart/2005/8/layout/cycle5"/>
    <dgm:cxn modelId="{F60B0704-EA48-46B0-9D87-127A7243DA38}" type="presParOf" srcId="{87B4EE33-36FF-4530-9EF6-53A2219A511A}" destId="{F8D3A83E-E979-4275-8089-5A49B46C574D}" srcOrd="26" destOrd="0" presId="urn:microsoft.com/office/officeart/2005/8/layout/cycle5"/>
    <dgm:cxn modelId="{31BADC51-F2D6-4DD5-9CEE-63012F3CE80F}" type="presParOf" srcId="{87B4EE33-36FF-4530-9EF6-53A2219A511A}" destId="{3F4D18D9-EECD-4DCF-929A-B7538C80D416}" srcOrd="27" destOrd="0" presId="urn:microsoft.com/office/officeart/2005/8/layout/cycle5"/>
    <dgm:cxn modelId="{7E2108AF-C026-4393-95C3-9B46525020B8}" type="presParOf" srcId="{87B4EE33-36FF-4530-9EF6-53A2219A511A}" destId="{B54036A5-AA9C-4D12-9AF5-8A3240B336B8}" srcOrd="28" destOrd="0" presId="urn:microsoft.com/office/officeart/2005/8/layout/cycle5"/>
    <dgm:cxn modelId="{37F6F5EC-D341-4915-91B2-32E03CE86F98}" type="presParOf" srcId="{87B4EE33-36FF-4530-9EF6-53A2219A511A}" destId="{97D4560F-17B1-45EF-ACC5-98E2B9470EE5}" srcOrd="29"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FA4D20BC-F48D-418C-AA8D-C63C88924766}">
      <dgm:prSet phldrT="[Text]"/>
      <dgm:spPr/>
      <dgm:t>
        <a:bodyPr/>
        <a:lstStyle/>
        <a:p>
          <a:r>
            <a:rPr lang="en-GB" b="1" dirty="0">
              <a:solidFill>
                <a:schemeClr val="bg1"/>
              </a:solidFill>
            </a:rPr>
            <a:t>Physiological Needs</a:t>
          </a: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DEC76B2D-72C0-4BD2-82D7-8948D7463AF9}">
      <dgm:prSet phldrT="[Text]"/>
      <dgm:spPr/>
      <dgm:t>
        <a:bodyPr/>
        <a:lstStyle/>
        <a:p>
          <a:endParaRPr lang="en-GB" b="1" dirty="0">
            <a:solidFill>
              <a:schemeClr val="bg1"/>
            </a:solidFill>
          </a:endParaRPr>
        </a:p>
      </dgm:t>
    </dgm:pt>
    <dgm:pt modelId="{248AEA79-7F15-48B1-B0C8-D1E43EC28A14}" type="sibTrans" cxnId="{B1AE1F4D-5053-450F-9908-E5187BA791DB}">
      <dgm:prSet/>
      <dgm:spPr/>
      <dgm:t>
        <a:bodyPr/>
        <a:lstStyle/>
        <a:p>
          <a:endParaRPr lang="en-GB"/>
        </a:p>
      </dgm:t>
    </dgm:pt>
    <dgm:pt modelId="{6F19545E-9372-4857-8711-517FFACA4A23}" type="parTrans" cxnId="{B1AE1F4D-5053-450F-9908-E5187BA791DB}">
      <dgm:prSet/>
      <dgm:spPr/>
      <dgm:t>
        <a:bodyPr/>
        <a:lstStyle/>
        <a:p>
          <a:endParaRPr lang="en-GB"/>
        </a:p>
      </dgm:t>
    </dgm:pt>
    <dgm:pt modelId="{5CFCD4AA-0DA6-4112-99A5-268594835386}">
      <dgm:prSet phldrT="[Text]"/>
      <dgm:spPr/>
      <dgm:t>
        <a:bodyPr/>
        <a:lstStyle/>
        <a:p>
          <a:endParaRPr lang="en-GB" b="1" dirty="0">
            <a:solidFill>
              <a:schemeClr val="bg1"/>
            </a:solidFill>
          </a:endParaRPr>
        </a:p>
      </dgm:t>
    </dgm:pt>
    <dgm:pt modelId="{E7338A9A-B61A-40F7-98A8-57C20DCEAE89}" type="sibTrans" cxnId="{BF223F44-275F-4D03-BB0A-520749FE0A94}">
      <dgm:prSet/>
      <dgm:spPr/>
      <dgm:t>
        <a:bodyPr/>
        <a:lstStyle/>
        <a:p>
          <a:endParaRPr lang="en-GB"/>
        </a:p>
      </dgm:t>
    </dgm:pt>
    <dgm:pt modelId="{1D3ED3B6-D25C-44E7-A52F-CF7F388CA7F1}" type="parTrans" cxnId="{BF223F44-275F-4D03-BB0A-520749FE0A94}">
      <dgm:prSet/>
      <dgm:spPr/>
      <dgm:t>
        <a:bodyPr/>
        <a:lstStyle/>
        <a:p>
          <a:endParaRPr lang="en-GB"/>
        </a:p>
      </dgm:t>
    </dgm:pt>
    <dgm:pt modelId="{34DDA67D-7821-4F6A-9F94-317E3A630865}">
      <dgm:prSet phldrT="[Text]"/>
      <dgm:spPr/>
      <dgm:t>
        <a:bodyPr/>
        <a:lstStyle/>
        <a:p>
          <a:endParaRPr lang="en-GB" b="1" dirty="0">
            <a:solidFill>
              <a:schemeClr val="bg1"/>
            </a:solidFill>
          </a:endParaRPr>
        </a:p>
      </dgm:t>
    </dgm:pt>
    <dgm:pt modelId="{90259750-6271-4EB4-BA08-7BF6B306AFB4}" type="sibTrans" cxnId="{5EE396F8-C919-4D29-9579-C4349E49CDC0}">
      <dgm:prSet/>
      <dgm:spPr/>
      <dgm:t>
        <a:bodyPr/>
        <a:lstStyle/>
        <a:p>
          <a:endParaRPr lang="en-GB"/>
        </a:p>
      </dgm:t>
    </dgm:pt>
    <dgm:pt modelId="{2CEF1BCB-31AB-4515-863B-DF2A276B2833}" type="parTrans" cxnId="{5EE396F8-C919-4D29-9579-C4349E49CDC0}">
      <dgm:prSet/>
      <dgm:spPr/>
      <dgm:t>
        <a:bodyPr/>
        <a:lstStyle/>
        <a:p>
          <a:endParaRPr lang="en-GB"/>
        </a:p>
      </dgm:t>
    </dgm:pt>
    <dgm:pt modelId="{2EECC283-90DE-42E5-9284-BC7736148483}">
      <dgm:prSet phldrT="[Text]" custT="1"/>
      <dgm:spPr/>
      <dgm:t>
        <a:bodyPr/>
        <a:lstStyle/>
        <a:p>
          <a:endParaRPr lang="en-GB" sz="2200" b="1" dirty="0">
            <a:solidFill>
              <a:schemeClr val="bg1"/>
            </a:solidFill>
          </a:endParaRPr>
        </a:p>
      </dgm:t>
    </dgm:pt>
    <dgm:pt modelId="{11B9B975-A771-46DE-92F3-58B3131E991B}" type="sibTrans" cxnId="{B3E18B25-B638-4D75-AF22-AF588E037E9B}">
      <dgm:prSet/>
      <dgm:spPr/>
      <dgm:t>
        <a:bodyPr/>
        <a:lstStyle/>
        <a:p>
          <a:endParaRPr lang="en-GB"/>
        </a:p>
      </dgm:t>
    </dgm:pt>
    <dgm:pt modelId="{410DECF8-916F-4527-BDCF-E9537F33BD16}" type="parTrans" cxnId="{B3E18B25-B638-4D75-AF22-AF588E037E9B}">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7AAAB802-FBFF-4FF7-9EB9-C7949FF1F835}" type="presOf" srcId="{DEC76B2D-72C0-4BD2-82D7-8948D7463AF9}" destId="{C7EFF616-B6B5-441C-AB85-5615984CD3FC}" srcOrd="1" destOrd="0" presId="urn:microsoft.com/office/officeart/2005/8/layout/pyramid1"/>
    <dgm:cxn modelId="{43D23907-6AA8-4A1D-9331-BDFB1C5D6429}" type="presOf" srcId="{FA4D20BC-F48D-418C-AA8D-C63C88924766}" destId="{AB7E9E81-CF12-40E2-BD88-21AB455144FE}" srcOrd="1" destOrd="0" presId="urn:microsoft.com/office/officeart/2005/8/layout/pyramid1"/>
    <dgm:cxn modelId="{A293511D-C782-4731-AC6F-CC352E1B9919}" srcId="{299C7897-36E1-4AAD-8837-5E110C2FD891}" destId="{FA4D20BC-F48D-418C-AA8D-C63C88924766}" srcOrd="4" destOrd="0" parTransId="{3D6FFF15-BE0A-4668-BD35-E764699649E8}" sibTransId="{E1D7312C-CC8A-4DC9-8B77-5F60F1419D5A}"/>
    <dgm:cxn modelId="{B3E18B25-B638-4D75-AF22-AF588E037E9B}" srcId="{299C7897-36E1-4AAD-8837-5E110C2FD891}" destId="{2EECC283-90DE-42E5-9284-BC7736148483}" srcOrd="0" destOrd="0" parTransId="{410DECF8-916F-4527-BDCF-E9537F33BD16}" sibTransId="{11B9B975-A771-46DE-92F3-58B3131E991B}"/>
    <dgm:cxn modelId="{08E0772A-3BB5-47D2-BB7C-386B790389F4}" type="presOf" srcId="{2EECC283-90DE-42E5-9284-BC7736148483}" destId="{C627DCF4-ED5F-4354-984B-8F6C284749BF}" srcOrd="0" destOrd="0" presId="urn:microsoft.com/office/officeart/2005/8/layout/pyramid1"/>
    <dgm:cxn modelId="{5E05225B-0663-4DDB-82F5-6FE2570888FD}" type="presOf" srcId="{5CFCD4AA-0DA6-4112-99A5-268594835386}" destId="{8BC1A950-90A5-4858-B9AF-8333A9FA0306}" srcOrd="1" destOrd="0" presId="urn:microsoft.com/office/officeart/2005/8/layout/pyramid1"/>
    <dgm:cxn modelId="{66CE445F-131E-4FEE-91F2-8AD525E4C9E4}" type="presOf" srcId="{2EECC283-90DE-42E5-9284-BC7736148483}" destId="{913AA4EF-AF4D-4D28-8AB1-1252BD4C85B3}" srcOrd="1" destOrd="0" presId="urn:microsoft.com/office/officeart/2005/8/layout/pyramid1"/>
    <dgm:cxn modelId="{BF223F44-275F-4D03-BB0A-520749FE0A94}" srcId="{299C7897-36E1-4AAD-8837-5E110C2FD891}" destId="{5CFCD4AA-0DA6-4112-99A5-268594835386}" srcOrd="2" destOrd="0" parTransId="{1D3ED3B6-D25C-44E7-A52F-CF7F388CA7F1}" sibTransId="{E7338A9A-B61A-40F7-98A8-57C20DCEAE89}"/>
    <dgm:cxn modelId="{B1AE1F4D-5053-450F-9908-E5187BA791DB}" srcId="{299C7897-36E1-4AAD-8837-5E110C2FD891}" destId="{DEC76B2D-72C0-4BD2-82D7-8948D7463AF9}" srcOrd="3" destOrd="0" parTransId="{6F19545E-9372-4857-8711-517FFACA4A23}" sibTransId="{248AEA79-7F15-48B1-B0C8-D1E43EC28A14}"/>
    <dgm:cxn modelId="{EBB72B4F-DE2B-465F-A684-362B8A7358E7}" type="presOf" srcId="{FA4D20BC-F48D-418C-AA8D-C63C88924766}" destId="{A4FEB8AD-0E78-4463-87A9-56F881BB9BCD}" srcOrd="0" destOrd="0" presId="urn:microsoft.com/office/officeart/2005/8/layout/pyramid1"/>
    <dgm:cxn modelId="{681A2D51-1C4B-47E5-B320-6D65092F08E0}" type="presOf" srcId="{34DDA67D-7821-4F6A-9F94-317E3A630865}" destId="{60AE9835-0B8B-4A00-9D70-7EAADF28612A}" srcOrd="0" destOrd="0" presId="urn:microsoft.com/office/officeart/2005/8/layout/pyramid1"/>
    <dgm:cxn modelId="{F66F6053-D9AD-4AB9-9CE8-F3D72C2D02F7}" type="presOf" srcId="{5CFCD4AA-0DA6-4112-99A5-268594835386}" destId="{2C5A713D-9C17-491F-B551-0ED576C00617}" srcOrd="0" destOrd="0" presId="urn:microsoft.com/office/officeart/2005/8/layout/pyramid1"/>
    <dgm:cxn modelId="{20CB2A93-0BD0-460F-A68E-890035910047}" type="presOf" srcId="{299C7897-36E1-4AAD-8837-5E110C2FD891}" destId="{AB73B577-01D2-47A9-9719-0C0BE4019258}" srcOrd="0" destOrd="0" presId="urn:microsoft.com/office/officeart/2005/8/layout/pyramid1"/>
    <dgm:cxn modelId="{95CCE5B5-7408-4438-82F8-CAA59BFD7752}" type="presOf" srcId="{DEC76B2D-72C0-4BD2-82D7-8948D7463AF9}" destId="{7D4DFA8C-32B5-4C16-BB53-7B8E9556D3D8}" srcOrd="0" destOrd="0" presId="urn:microsoft.com/office/officeart/2005/8/layout/pyramid1"/>
    <dgm:cxn modelId="{0B06BDC1-01DA-4444-B6DD-4472BB475DC3}" type="presOf" srcId="{34DDA67D-7821-4F6A-9F94-317E3A630865}" destId="{8C25200C-F9C6-4C80-BD90-4F31FA9393DA}" srcOrd="1"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4A0B963C-0E1B-4628-A4D9-9D686FA5C7EC}" type="presParOf" srcId="{AB73B577-01D2-47A9-9719-0C0BE4019258}" destId="{0FFF283D-7702-4334-AD3A-D22A89ABFE86}" srcOrd="0" destOrd="0" presId="urn:microsoft.com/office/officeart/2005/8/layout/pyramid1"/>
    <dgm:cxn modelId="{10DDC36E-C537-4342-BA40-0C4B6264FD9B}" type="presParOf" srcId="{0FFF283D-7702-4334-AD3A-D22A89ABFE86}" destId="{C627DCF4-ED5F-4354-984B-8F6C284749BF}" srcOrd="0" destOrd="0" presId="urn:microsoft.com/office/officeart/2005/8/layout/pyramid1"/>
    <dgm:cxn modelId="{6EF76021-5129-442A-998C-979AF12043E5}" type="presParOf" srcId="{0FFF283D-7702-4334-AD3A-D22A89ABFE86}" destId="{913AA4EF-AF4D-4D28-8AB1-1252BD4C85B3}" srcOrd="1" destOrd="0" presId="urn:microsoft.com/office/officeart/2005/8/layout/pyramid1"/>
    <dgm:cxn modelId="{A88BD1E3-E602-4AB6-BF16-26FDA67995ED}" type="presParOf" srcId="{AB73B577-01D2-47A9-9719-0C0BE4019258}" destId="{93306B33-DA64-46A5-A5F9-02E329311107}" srcOrd="1" destOrd="0" presId="urn:microsoft.com/office/officeart/2005/8/layout/pyramid1"/>
    <dgm:cxn modelId="{CDF2A96E-1501-4317-ACE1-587633C09DA2}" type="presParOf" srcId="{93306B33-DA64-46A5-A5F9-02E329311107}" destId="{60AE9835-0B8B-4A00-9D70-7EAADF28612A}" srcOrd="0" destOrd="0" presId="urn:microsoft.com/office/officeart/2005/8/layout/pyramid1"/>
    <dgm:cxn modelId="{0E7C1B3C-46FB-427E-96B7-42E8ED02BD8E}" type="presParOf" srcId="{93306B33-DA64-46A5-A5F9-02E329311107}" destId="{8C25200C-F9C6-4C80-BD90-4F31FA9393DA}" srcOrd="1" destOrd="0" presId="urn:microsoft.com/office/officeart/2005/8/layout/pyramid1"/>
    <dgm:cxn modelId="{C20A1590-8D9B-4165-8B4B-481098D993AD}" type="presParOf" srcId="{AB73B577-01D2-47A9-9719-0C0BE4019258}" destId="{7EC8C412-875E-41DB-A2D4-780B4D5C013B}" srcOrd="2" destOrd="0" presId="urn:microsoft.com/office/officeart/2005/8/layout/pyramid1"/>
    <dgm:cxn modelId="{33B6B7F8-C206-4BBC-903A-38CF05A83302}" type="presParOf" srcId="{7EC8C412-875E-41DB-A2D4-780B4D5C013B}" destId="{2C5A713D-9C17-491F-B551-0ED576C00617}" srcOrd="0" destOrd="0" presId="urn:microsoft.com/office/officeart/2005/8/layout/pyramid1"/>
    <dgm:cxn modelId="{C783FFA8-7B58-4582-9908-AB31ACD0AD7E}" type="presParOf" srcId="{7EC8C412-875E-41DB-A2D4-780B4D5C013B}" destId="{8BC1A950-90A5-4858-B9AF-8333A9FA0306}" srcOrd="1" destOrd="0" presId="urn:microsoft.com/office/officeart/2005/8/layout/pyramid1"/>
    <dgm:cxn modelId="{6125541E-C38A-4E55-9B9D-6860F197EC83}" type="presParOf" srcId="{AB73B577-01D2-47A9-9719-0C0BE4019258}" destId="{168D4A3F-EF39-4DA4-B263-F103543AC1EE}" srcOrd="3" destOrd="0" presId="urn:microsoft.com/office/officeart/2005/8/layout/pyramid1"/>
    <dgm:cxn modelId="{3574A861-1759-4E7F-A560-DA9234B38114}" type="presParOf" srcId="{168D4A3F-EF39-4DA4-B263-F103543AC1EE}" destId="{7D4DFA8C-32B5-4C16-BB53-7B8E9556D3D8}" srcOrd="0" destOrd="0" presId="urn:microsoft.com/office/officeart/2005/8/layout/pyramid1"/>
    <dgm:cxn modelId="{924492B0-8A8C-4588-AD8F-A53B1FBABB41}" type="presParOf" srcId="{168D4A3F-EF39-4DA4-B263-F103543AC1EE}" destId="{C7EFF616-B6B5-441C-AB85-5615984CD3FC}" srcOrd="1" destOrd="0" presId="urn:microsoft.com/office/officeart/2005/8/layout/pyramid1"/>
    <dgm:cxn modelId="{7E2A1705-D637-46C1-BB9B-46F8CC53DED4}" type="presParOf" srcId="{AB73B577-01D2-47A9-9719-0C0BE4019258}" destId="{C33E8415-2BC1-4448-A63E-8D5758DFE026}" srcOrd="4" destOrd="0" presId="urn:microsoft.com/office/officeart/2005/8/layout/pyramid1"/>
    <dgm:cxn modelId="{1F07E053-BC34-47DF-9816-9437F08A575F}" type="presParOf" srcId="{C33E8415-2BC1-4448-A63E-8D5758DFE026}" destId="{A4FEB8AD-0E78-4463-87A9-56F881BB9BCD}" srcOrd="0" destOrd="0" presId="urn:microsoft.com/office/officeart/2005/8/layout/pyramid1"/>
    <dgm:cxn modelId="{F6916A43-ABBA-4451-A01B-1FEA66AB952F}"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FA4D20BC-F48D-418C-AA8D-C63C88924766}">
      <dgm:prSet phldrT="[Text]"/>
      <dgm:spPr/>
      <dgm:t>
        <a:bodyPr/>
        <a:lstStyle/>
        <a:p>
          <a:pPr>
            <a:spcAft>
              <a:spcPts val="0"/>
            </a:spcAft>
          </a:pPr>
          <a:endParaRPr lang="en-GB" b="1" dirty="0">
            <a:solidFill>
              <a:schemeClr val="bg1"/>
            </a:solidFill>
          </a:endParaRPr>
        </a:p>
        <a:p>
          <a:pPr>
            <a:spcAft>
              <a:spcPts val="0"/>
            </a:spcAft>
          </a:pPr>
          <a:r>
            <a:rPr lang="en-GB" b="1" dirty="0">
              <a:solidFill>
                <a:schemeClr val="bg1"/>
              </a:solidFill>
            </a:rPr>
            <a:t>Food</a:t>
          </a:r>
        </a:p>
      </dgm:t>
    </dgm:pt>
    <dgm:pt modelId="{E1D7312C-CC8A-4DC9-8B77-5F60F1419D5A}" type="sibTrans" cxnId="{A293511D-C782-4731-AC6F-CC352E1B9919}">
      <dgm:prSet/>
      <dgm:spPr/>
      <dgm:t>
        <a:bodyPr/>
        <a:lstStyle/>
        <a:p>
          <a:endParaRPr lang="en-GB"/>
        </a:p>
      </dgm:t>
    </dgm:pt>
    <dgm:pt modelId="{3D6FFF15-BE0A-4668-BD35-E764699649E8}" type="parTrans" cxnId="{A293511D-C782-4731-AC6F-CC352E1B9919}">
      <dgm:prSet/>
      <dgm:spPr/>
      <dgm:t>
        <a:bodyPr/>
        <a:lstStyle/>
        <a:p>
          <a:endParaRPr lang="en-GB"/>
        </a:p>
      </dgm:t>
    </dgm:pt>
    <dgm:pt modelId="{DEC76B2D-72C0-4BD2-82D7-8948D7463AF9}">
      <dgm:prSet phldrT="[Text]"/>
      <dgm:spPr/>
      <dgm:t>
        <a:bodyPr/>
        <a:lstStyle/>
        <a:p>
          <a:pPr>
            <a:spcAft>
              <a:spcPts val="0"/>
            </a:spcAft>
          </a:pPr>
          <a:endParaRPr lang="en-GB" b="1" dirty="0">
            <a:solidFill>
              <a:schemeClr val="bg1"/>
            </a:solidFill>
          </a:endParaRPr>
        </a:p>
      </dgm:t>
    </dgm:pt>
    <dgm:pt modelId="{248AEA79-7F15-48B1-B0C8-D1E43EC28A14}" type="sibTrans" cxnId="{B1AE1F4D-5053-450F-9908-E5187BA791DB}">
      <dgm:prSet/>
      <dgm:spPr/>
      <dgm:t>
        <a:bodyPr/>
        <a:lstStyle/>
        <a:p>
          <a:endParaRPr lang="en-GB"/>
        </a:p>
      </dgm:t>
    </dgm:pt>
    <dgm:pt modelId="{6F19545E-9372-4857-8711-517FFACA4A23}" type="parTrans" cxnId="{B1AE1F4D-5053-450F-9908-E5187BA791DB}">
      <dgm:prSet/>
      <dgm:spPr/>
      <dgm:t>
        <a:bodyPr/>
        <a:lstStyle/>
        <a:p>
          <a:endParaRPr lang="en-GB"/>
        </a:p>
      </dgm:t>
    </dgm:pt>
    <dgm:pt modelId="{5CFCD4AA-0DA6-4112-99A5-268594835386}">
      <dgm:prSet phldrT="[Text]"/>
      <dgm:spPr/>
      <dgm:t>
        <a:bodyPr/>
        <a:lstStyle/>
        <a:p>
          <a:endParaRPr lang="en-GB" b="1" dirty="0">
            <a:solidFill>
              <a:schemeClr val="bg1"/>
            </a:solidFill>
          </a:endParaRPr>
        </a:p>
      </dgm:t>
    </dgm:pt>
    <dgm:pt modelId="{E7338A9A-B61A-40F7-98A8-57C20DCEAE89}" type="sibTrans" cxnId="{BF223F44-275F-4D03-BB0A-520749FE0A94}">
      <dgm:prSet/>
      <dgm:spPr/>
      <dgm:t>
        <a:bodyPr/>
        <a:lstStyle/>
        <a:p>
          <a:endParaRPr lang="en-GB"/>
        </a:p>
      </dgm:t>
    </dgm:pt>
    <dgm:pt modelId="{1D3ED3B6-D25C-44E7-A52F-CF7F388CA7F1}" type="parTrans" cxnId="{BF223F44-275F-4D03-BB0A-520749FE0A94}">
      <dgm:prSet/>
      <dgm:spPr/>
      <dgm:t>
        <a:bodyPr/>
        <a:lstStyle/>
        <a:p>
          <a:endParaRPr lang="en-GB"/>
        </a:p>
      </dgm:t>
    </dgm:pt>
    <dgm:pt modelId="{34DDA67D-7821-4F6A-9F94-317E3A630865}">
      <dgm:prSet phldrT="[Text]"/>
      <dgm:spPr/>
      <dgm:t>
        <a:bodyPr/>
        <a:lstStyle/>
        <a:p>
          <a:pPr>
            <a:spcAft>
              <a:spcPts val="0"/>
            </a:spcAft>
          </a:pPr>
          <a:endParaRPr lang="en-GB" b="1" dirty="0">
            <a:solidFill>
              <a:schemeClr val="bg1"/>
            </a:solidFill>
          </a:endParaRPr>
        </a:p>
      </dgm:t>
    </dgm:pt>
    <dgm:pt modelId="{90259750-6271-4EB4-BA08-7BF6B306AFB4}" type="sibTrans" cxnId="{5EE396F8-C919-4D29-9579-C4349E49CDC0}">
      <dgm:prSet/>
      <dgm:spPr/>
      <dgm:t>
        <a:bodyPr/>
        <a:lstStyle/>
        <a:p>
          <a:endParaRPr lang="en-GB"/>
        </a:p>
      </dgm:t>
    </dgm:pt>
    <dgm:pt modelId="{2CEF1BCB-31AB-4515-863B-DF2A276B2833}" type="parTrans" cxnId="{5EE396F8-C919-4D29-9579-C4349E49CDC0}">
      <dgm:prSet/>
      <dgm:spPr/>
      <dgm:t>
        <a:bodyPr/>
        <a:lstStyle/>
        <a:p>
          <a:endParaRPr lang="en-GB"/>
        </a:p>
      </dgm:t>
    </dgm:pt>
    <dgm:pt modelId="{2EECC283-90DE-42E5-9284-BC7736148483}">
      <dgm:prSet phldrT="[Text]" custT="1"/>
      <dgm:spPr/>
      <dgm:t>
        <a:bodyPr/>
        <a:lstStyle/>
        <a:p>
          <a:pPr>
            <a:spcAft>
              <a:spcPts val="0"/>
            </a:spcAft>
          </a:pPr>
          <a:endParaRPr lang="en-GB" sz="1600" b="1" dirty="0">
            <a:solidFill>
              <a:schemeClr val="bg1"/>
            </a:solidFill>
          </a:endParaRPr>
        </a:p>
      </dgm:t>
    </dgm:pt>
    <dgm:pt modelId="{11B9B975-A771-46DE-92F3-58B3131E991B}" type="sibTrans" cxnId="{B3E18B25-B638-4D75-AF22-AF588E037E9B}">
      <dgm:prSet/>
      <dgm:spPr/>
      <dgm:t>
        <a:bodyPr/>
        <a:lstStyle/>
        <a:p>
          <a:endParaRPr lang="en-GB"/>
        </a:p>
      </dgm:t>
    </dgm:pt>
    <dgm:pt modelId="{410DECF8-916F-4527-BDCF-E9537F33BD16}" type="parTrans" cxnId="{B3E18B25-B638-4D75-AF22-AF588E037E9B}">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6A78060A-0887-429F-AB30-9218FC670779}" type="presOf" srcId="{299C7897-36E1-4AAD-8837-5E110C2FD891}" destId="{AB73B577-01D2-47A9-9719-0C0BE4019258}" srcOrd="0" destOrd="0" presId="urn:microsoft.com/office/officeart/2005/8/layout/pyramid1"/>
    <dgm:cxn modelId="{A293511D-C782-4731-AC6F-CC352E1B9919}" srcId="{299C7897-36E1-4AAD-8837-5E110C2FD891}" destId="{FA4D20BC-F48D-418C-AA8D-C63C88924766}" srcOrd="4" destOrd="0" parTransId="{3D6FFF15-BE0A-4668-BD35-E764699649E8}" sibTransId="{E1D7312C-CC8A-4DC9-8B77-5F60F1419D5A}"/>
    <dgm:cxn modelId="{B3E18B25-B638-4D75-AF22-AF588E037E9B}" srcId="{299C7897-36E1-4AAD-8837-5E110C2FD891}" destId="{2EECC283-90DE-42E5-9284-BC7736148483}" srcOrd="0" destOrd="0" parTransId="{410DECF8-916F-4527-BDCF-E9537F33BD16}" sibTransId="{11B9B975-A771-46DE-92F3-58B3131E991B}"/>
    <dgm:cxn modelId="{289DD628-4355-471F-9C2F-D2076B8ED6AB}" type="presOf" srcId="{5CFCD4AA-0DA6-4112-99A5-268594835386}" destId="{8BC1A950-90A5-4858-B9AF-8333A9FA0306}" srcOrd="1" destOrd="0" presId="urn:microsoft.com/office/officeart/2005/8/layout/pyramid1"/>
    <dgm:cxn modelId="{BF223F44-275F-4D03-BB0A-520749FE0A94}" srcId="{299C7897-36E1-4AAD-8837-5E110C2FD891}" destId="{5CFCD4AA-0DA6-4112-99A5-268594835386}" srcOrd="2" destOrd="0" parTransId="{1D3ED3B6-D25C-44E7-A52F-CF7F388CA7F1}" sibTransId="{E7338A9A-B61A-40F7-98A8-57C20DCEAE89}"/>
    <dgm:cxn modelId="{B1AE1F4D-5053-450F-9908-E5187BA791DB}" srcId="{299C7897-36E1-4AAD-8837-5E110C2FD891}" destId="{DEC76B2D-72C0-4BD2-82D7-8948D7463AF9}" srcOrd="3" destOrd="0" parTransId="{6F19545E-9372-4857-8711-517FFACA4A23}" sibTransId="{248AEA79-7F15-48B1-B0C8-D1E43EC28A14}"/>
    <dgm:cxn modelId="{B9134375-0D95-484A-937A-B2B788D70636}" type="presOf" srcId="{5CFCD4AA-0DA6-4112-99A5-268594835386}" destId="{2C5A713D-9C17-491F-B551-0ED576C00617}" srcOrd="0" destOrd="0" presId="urn:microsoft.com/office/officeart/2005/8/layout/pyramid1"/>
    <dgm:cxn modelId="{6C021C77-B37D-4E70-B5FB-7CFDE3650DF5}" type="presOf" srcId="{FA4D20BC-F48D-418C-AA8D-C63C88924766}" destId="{AB7E9E81-CF12-40E2-BD88-21AB455144FE}" srcOrd="1" destOrd="0" presId="urn:microsoft.com/office/officeart/2005/8/layout/pyramid1"/>
    <dgm:cxn modelId="{F72BE795-4008-4A45-B9D1-DB7631CC2D69}" type="presOf" srcId="{34DDA67D-7821-4F6A-9F94-317E3A630865}" destId="{60AE9835-0B8B-4A00-9D70-7EAADF28612A}" srcOrd="0" destOrd="0" presId="urn:microsoft.com/office/officeart/2005/8/layout/pyramid1"/>
    <dgm:cxn modelId="{E27FBBA2-0C26-4766-8A34-6B7654B03C29}" type="presOf" srcId="{2EECC283-90DE-42E5-9284-BC7736148483}" destId="{C627DCF4-ED5F-4354-984B-8F6C284749BF}" srcOrd="0" destOrd="0" presId="urn:microsoft.com/office/officeart/2005/8/layout/pyramid1"/>
    <dgm:cxn modelId="{C0FD5FB5-4AFC-4640-B1CC-E209A0FFB103}" type="presOf" srcId="{DEC76B2D-72C0-4BD2-82D7-8948D7463AF9}" destId="{C7EFF616-B6B5-441C-AB85-5615984CD3FC}" srcOrd="1" destOrd="0" presId="urn:microsoft.com/office/officeart/2005/8/layout/pyramid1"/>
    <dgm:cxn modelId="{25EE14BF-B690-4443-A8DC-D12C8E175774}" type="presOf" srcId="{FA4D20BC-F48D-418C-AA8D-C63C88924766}" destId="{A4FEB8AD-0E78-4463-87A9-56F881BB9BCD}" srcOrd="0" destOrd="0" presId="urn:microsoft.com/office/officeart/2005/8/layout/pyramid1"/>
    <dgm:cxn modelId="{9BC123C3-DA5B-4CFC-8C97-6899A72BE4F3}" type="presOf" srcId="{DEC76B2D-72C0-4BD2-82D7-8948D7463AF9}" destId="{7D4DFA8C-32B5-4C16-BB53-7B8E9556D3D8}" srcOrd="0" destOrd="0" presId="urn:microsoft.com/office/officeart/2005/8/layout/pyramid1"/>
    <dgm:cxn modelId="{36ACD6CE-7591-402B-9E8C-ABDFF450E322}" type="presOf" srcId="{34DDA67D-7821-4F6A-9F94-317E3A630865}" destId="{8C25200C-F9C6-4C80-BD90-4F31FA9393DA}" srcOrd="1" destOrd="0" presId="urn:microsoft.com/office/officeart/2005/8/layout/pyramid1"/>
    <dgm:cxn modelId="{456046D1-F307-4602-91EA-04F02B9F6D76}" type="presOf" srcId="{2EECC283-90DE-42E5-9284-BC7736148483}" destId="{913AA4EF-AF4D-4D28-8AB1-1252BD4C85B3}" srcOrd="1"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334ED4D8-A64D-445F-B319-4EACF304B08B}" type="presParOf" srcId="{AB73B577-01D2-47A9-9719-0C0BE4019258}" destId="{0FFF283D-7702-4334-AD3A-D22A89ABFE86}" srcOrd="0" destOrd="0" presId="urn:microsoft.com/office/officeart/2005/8/layout/pyramid1"/>
    <dgm:cxn modelId="{BE0F2D3D-0EEE-4B5B-857C-5C75FE0748DA}" type="presParOf" srcId="{0FFF283D-7702-4334-AD3A-D22A89ABFE86}" destId="{C627DCF4-ED5F-4354-984B-8F6C284749BF}" srcOrd="0" destOrd="0" presId="urn:microsoft.com/office/officeart/2005/8/layout/pyramid1"/>
    <dgm:cxn modelId="{E2582281-ABE8-4218-8E94-14563313D130}" type="presParOf" srcId="{0FFF283D-7702-4334-AD3A-D22A89ABFE86}" destId="{913AA4EF-AF4D-4D28-8AB1-1252BD4C85B3}" srcOrd="1" destOrd="0" presId="urn:microsoft.com/office/officeart/2005/8/layout/pyramid1"/>
    <dgm:cxn modelId="{5459E623-21A3-4725-A0FC-EE3A10FF8F56}" type="presParOf" srcId="{AB73B577-01D2-47A9-9719-0C0BE4019258}" destId="{93306B33-DA64-46A5-A5F9-02E329311107}" srcOrd="1" destOrd="0" presId="urn:microsoft.com/office/officeart/2005/8/layout/pyramid1"/>
    <dgm:cxn modelId="{AF5174A4-094B-40EE-A037-33FFA639D596}" type="presParOf" srcId="{93306B33-DA64-46A5-A5F9-02E329311107}" destId="{60AE9835-0B8B-4A00-9D70-7EAADF28612A}" srcOrd="0" destOrd="0" presId="urn:microsoft.com/office/officeart/2005/8/layout/pyramid1"/>
    <dgm:cxn modelId="{46026F57-4A2A-46A8-96AE-EE8C3499F3C1}" type="presParOf" srcId="{93306B33-DA64-46A5-A5F9-02E329311107}" destId="{8C25200C-F9C6-4C80-BD90-4F31FA9393DA}" srcOrd="1" destOrd="0" presId="urn:microsoft.com/office/officeart/2005/8/layout/pyramid1"/>
    <dgm:cxn modelId="{4BDB62A3-F8F3-4AA3-BA45-B41F7C19E0DA}" type="presParOf" srcId="{AB73B577-01D2-47A9-9719-0C0BE4019258}" destId="{7EC8C412-875E-41DB-A2D4-780B4D5C013B}" srcOrd="2" destOrd="0" presId="urn:microsoft.com/office/officeart/2005/8/layout/pyramid1"/>
    <dgm:cxn modelId="{1A86E3CC-C928-4C7F-9FE3-5EAEDAB10726}" type="presParOf" srcId="{7EC8C412-875E-41DB-A2D4-780B4D5C013B}" destId="{2C5A713D-9C17-491F-B551-0ED576C00617}" srcOrd="0" destOrd="0" presId="urn:microsoft.com/office/officeart/2005/8/layout/pyramid1"/>
    <dgm:cxn modelId="{CDF27580-F2D3-480E-B43E-0C9AD5EFEF86}" type="presParOf" srcId="{7EC8C412-875E-41DB-A2D4-780B4D5C013B}" destId="{8BC1A950-90A5-4858-B9AF-8333A9FA0306}" srcOrd="1" destOrd="0" presId="urn:microsoft.com/office/officeart/2005/8/layout/pyramid1"/>
    <dgm:cxn modelId="{33A40A23-75A3-4010-BAF9-E7F5FEBDC31C}" type="presParOf" srcId="{AB73B577-01D2-47A9-9719-0C0BE4019258}" destId="{168D4A3F-EF39-4DA4-B263-F103543AC1EE}" srcOrd="3" destOrd="0" presId="urn:microsoft.com/office/officeart/2005/8/layout/pyramid1"/>
    <dgm:cxn modelId="{F74FEC89-042E-4FF9-843D-A87A18127230}" type="presParOf" srcId="{168D4A3F-EF39-4DA4-B263-F103543AC1EE}" destId="{7D4DFA8C-32B5-4C16-BB53-7B8E9556D3D8}" srcOrd="0" destOrd="0" presId="urn:microsoft.com/office/officeart/2005/8/layout/pyramid1"/>
    <dgm:cxn modelId="{F2DFCCAA-1860-44D1-B251-1DA8AA0F0976}" type="presParOf" srcId="{168D4A3F-EF39-4DA4-B263-F103543AC1EE}" destId="{C7EFF616-B6B5-441C-AB85-5615984CD3FC}" srcOrd="1" destOrd="0" presId="urn:microsoft.com/office/officeart/2005/8/layout/pyramid1"/>
    <dgm:cxn modelId="{C16059EA-E20F-4CBF-B653-FEE33F5B5380}" type="presParOf" srcId="{AB73B577-01D2-47A9-9719-0C0BE4019258}" destId="{C33E8415-2BC1-4448-A63E-8D5758DFE026}" srcOrd="4" destOrd="0" presId="urn:microsoft.com/office/officeart/2005/8/layout/pyramid1"/>
    <dgm:cxn modelId="{9EAAFF18-6114-4451-8EA1-8D31E0EF8E50}" type="presParOf" srcId="{C33E8415-2BC1-4448-A63E-8D5758DFE026}" destId="{A4FEB8AD-0E78-4463-87A9-56F881BB9BCD}" srcOrd="0" destOrd="0" presId="urn:microsoft.com/office/officeart/2005/8/layout/pyramid1"/>
    <dgm:cxn modelId="{953BDC99-F2DD-454B-900A-40E3DA79CDD2}"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2EECC283-90DE-42E5-9284-BC7736148483}">
      <dgm:prSet phldrT="[Text]" custT="1"/>
      <dgm:spPr/>
      <dgm:t>
        <a:bodyPr/>
        <a:lstStyle/>
        <a:p>
          <a:endParaRPr lang="en-GB" sz="2200" b="1" dirty="0">
            <a:solidFill>
              <a:schemeClr val="bg1"/>
            </a:solidFill>
          </a:endParaRPr>
        </a:p>
      </dgm:t>
    </dgm:pt>
    <dgm:pt modelId="{410DECF8-916F-4527-BDCF-E9537F33BD16}" type="parTrans" cxnId="{B3E18B25-B638-4D75-AF22-AF588E037E9B}">
      <dgm:prSet/>
      <dgm:spPr/>
      <dgm:t>
        <a:bodyPr/>
        <a:lstStyle/>
        <a:p>
          <a:endParaRPr lang="en-GB"/>
        </a:p>
      </dgm:t>
    </dgm:pt>
    <dgm:pt modelId="{11B9B975-A771-46DE-92F3-58B3131E991B}" type="sibTrans" cxnId="{B3E18B25-B638-4D75-AF22-AF588E037E9B}">
      <dgm:prSet/>
      <dgm:spPr/>
      <dgm:t>
        <a:bodyPr/>
        <a:lstStyle/>
        <a:p>
          <a:endParaRPr lang="en-GB"/>
        </a:p>
      </dgm:t>
    </dgm:pt>
    <dgm:pt modelId="{34DDA67D-7821-4F6A-9F94-317E3A630865}">
      <dgm:prSet phldrT="[Text]"/>
      <dgm:spPr/>
      <dgm:t>
        <a:bodyPr/>
        <a:lstStyle/>
        <a:p>
          <a:endParaRPr lang="en-GB" b="1" dirty="0">
            <a:solidFill>
              <a:schemeClr val="bg1"/>
            </a:solidFill>
          </a:endParaRPr>
        </a:p>
      </dgm:t>
    </dgm:pt>
    <dgm:pt modelId="{2CEF1BCB-31AB-4515-863B-DF2A276B2833}" type="parTrans" cxnId="{5EE396F8-C919-4D29-9579-C4349E49CDC0}">
      <dgm:prSet/>
      <dgm:spPr/>
      <dgm:t>
        <a:bodyPr/>
        <a:lstStyle/>
        <a:p>
          <a:endParaRPr lang="en-GB"/>
        </a:p>
      </dgm:t>
    </dgm:pt>
    <dgm:pt modelId="{90259750-6271-4EB4-BA08-7BF6B306AFB4}" type="sibTrans" cxnId="{5EE396F8-C919-4D29-9579-C4349E49CDC0}">
      <dgm:prSet/>
      <dgm:spPr/>
      <dgm:t>
        <a:bodyPr/>
        <a:lstStyle/>
        <a:p>
          <a:endParaRPr lang="en-GB"/>
        </a:p>
      </dgm:t>
    </dgm:pt>
    <dgm:pt modelId="{5CFCD4AA-0DA6-4112-99A5-268594835386}">
      <dgm:prSet phldrT="[Text]"/>
      <dgm:spPr/>
      <dgm:t>
        <a:bodyPr/>
        <a:lstStyle/>
        <a:p>
          <a:endParaRPr lang="en-GB" b="1" dirty="0">
            <a:solidFill>
              <a:schemeClr val="bg1"/>
            </a:solidFill>
          </a:endParaRPr>
        </a:p>
      </dgm:t>
    </dgm:pt>
    <dgm:pt modelId="{1D3ED3B6-D25C-44E7-A52F-CF7F388CA7F1}" type="parTrans" cxnId="{BF223F44-275F-4D03-BB0A-520749FE0A94}">
      <dgm:prSet/>
      <dgm:spPr/>
      <dgm:t>
        <a:bodyPr/>
        <a:lstStyle/>
        <a:p>
          <a:endParaRPr lang="en-GB"/>
        </a:p>
      </dgm:t>
    </dgm:pt>
    <dgm:pt modelId="{E7338A9A-B61A-40F7-98A8-57C20DCEAE89}" type="sibTrans" cxnId="{BF223F44-275F-4D03-BB0A-520749FE0A94}">
      <dgm:prSet/>
      <dgm:spPr/>
      <dgm:t>
        <a:bodyPr/>
        <a:lstStyle/>
        <a:p>
          <a:endParaRPr lang="en-GB"/>
        </a:p>
      </dgm:t>
    </dgm:pt>
    <dgm:pt modelId="{DEC76B2D-72C0-4BD2-82D7-8948D7463AF9}">
      <dgm:prSet phldrT="[Text]"/>
      <dgm:spPr/>
      <dgm:t>
        <a:bodyPr/>
        <a:lstStyle/>
        <a:p>
          <a:r>
            <a:rPr lang="en-GB" b="1" dirty="0">
              <a:solidFill>
                <a:schemeClr val="bg1"/>
              </a:solidFill>
            </a:rPr>
            <a:t>Safety Needs</a:t>
          </a:r>
        </a:p>
      </dgm:t>
    </dgm:pt>
    <dgm:pt modelId="{6F19545E-9372-4857-8711-517FFACA4A23}" type="parTrans" cxnId="{B1AE1F4D-5053-450F-9908-E5187BA791DB}">
      <dgm:prSet/>
      <dgm:spPr/>
      <dgm:t>
        <a:bodyPr/>
        <a:lstStyle/>
        <a:p>
          <a:endParaRPr lang="en-GB"/>
        </a:p>
      </dgm:t>
    </dgm:pt>
    <dgm:pt modelId="{248AEA79-7F15-48B1-B0C8-D1E43EC28A14}" type="sibTrans" cxnId="{B1AE1F4D-5053-450F-9908-E5187BA791DB}">
      <dgm:prSet/>
      <dgm:spPr/>
      <dgm:t>
        <a:bodyPr/>
        <a:lstStyle/>
        <a:p>
          <a:endParaRPr lang="en-GB"/>
        </a:p>
      </dgm:t>
    </dgm:pt>
    <dgm:pt modelId="{FA4D20BC-F48D-418C-AA8D-C63C88924766}">
      <dgm:prSet phldrT="[Text]"/>
      <dgm:spPr/>
      <dgm:t>
        <a:bodyPr/>
        <a:lstStyle/>
        <a:p>
          <a:endParaRPr lang="en-GB" b="1" dirty="0">
            <a:solidFill>
              <a:schemeClr val="bg1"/>
            </a:solidFill>
          </a:endParaRP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CD2DAE0A-EA1D-4C7A-963D-1D152240BF88}" type="presOf" srcId="{2EECC283-90DE-42E5-9284-BC7736148483}" destId="{913AA4EF-AF4D-4D28-8AB1-1252BD4C85B3}" srcOrd="1" destOrd="0" presId="urn:microsoft.com/office/officeart/2005/8/layout/pyramid1"/>
    <dgm:cxn modelId="{A210F01C-308B-4C59-A418-4264704607DF}" type="presOf" srcId="{299C7897-36E1-4AAD-8837-5E110C2FD891}" destId="{AB73B577-01D2-47A9-9719-0C0BE4019258}" srcOrd="0" destOrd="0" presId="urn:microsoft.com/office/officeart/2005/8/layout/pyramid1"/>
    <dgm:cxn modelId="{A293511D-C782-4731-AC6F-CC352E1B9919}" srcId="{299C7897-36E1-4AAD-8837-5E110C2FD891}" destId="{FA4D20BC-F48D-418C-AA8D-C63C88924766}" srcOrd="4" destOrd="0" parTransId="{3D6FFF15-BE0A-4668-BD35-E764699649E8}" sibTransId="{E1D7312C-CC8A-4DC9-8B77-5F60F1419D5A}"/>
    <dgm:cxn modelId="{B3E18B25-B638-4D75-AF22-AF588E037E9B}" srcId="{299C7897-36E1-4AAD-8837-5E110C2FD891}" destId="{2EECC283-90DE-42E5-9284-BC7736148483}" srcOrd="0" destOrd="0" parTransId="{410DECF8-916F-4527-BDCF-E9537F33BD16}" sibTransId="{11B9B975-A771-46DE-92F3-58B3131E991B}"/>
    <dgm:cxn modelId="{0AB6C342-C866-4FFD-A016-E70C81763167}" type="presOf" srcId="{DEC76B2D-72C0-4BD2-82D7-8948D7463AF9}" destId="{7D4DFA8C-32B5-4C16-BB53-7B8E9556D3D8}" srcOrd="0" destOrd="0" presId="urn:microsoft.com/office/officeart/2005/8/layout/pyramid1"/>
    <dgm:cxn modelId="{BF223F44-275F-4D03-BB0A-520749FE0A94}" srcId="{299C7897-36E1-4AAD-8837-5E110C2FD891}" destId="{5CFCD4AA-0DA6-4112-99A5-268594835386}" srcOrd="2" destOrd="0" parTransId="{1D3ED3B6-D25C-44E7-A52F-CF7F388CA7F1}" sibTransId="{E7338A9A-B61A-40F7-98A8-57C20DCEAE89}"/>
    <dgm:cxn modelId="{B1AE1F4D-5053-450F-9908-E5187BA791DB}" srcId="{299C7897-36E1-4AAD-8837-5E110C2FD891}" destId="{DEC76B2D-72C0-4BD2-82D7-8948D7463AF9}" srcOrd="3" destOrd="0" parTransId="{6F19545E-9372-4857-8711-517FFACA4A23}" sibTransId="{248AEA79-7F15-48B1-B0C8-D1E43EC28A14}"/>
    <dgm:cxn modelId="{213AE582-7CAA-4DA5-90F1-05C8CD753C90}" type="presOf" srcId="{5CFCD4AA-0DA6-4112-99A5-268594835386}" destId="{2C5A713D-9C17-491F-B551-0ED576C00617}" srcOrd="0" destOrd="0" presId="urn:microsoft.com/office/officeart/2005/8/layout/pyramid1"/>
    <dgm:cxn modelId="{5164D883-F173-42BD-AD16-601E8C283BE5}" type="presOf" srcId="{5CFCD4AA-0DA6-4112-99A5-268594835386}" destId="{8BC1A950-90A5-4858-B9AF-8333A9FA0306}" srcOrd="1" destOrd="0" presId="urn:microsoft.com/office/officeart/2005/8/layout/pyramid1"/>
    <dgm:cxn modelId="{E919A39A-4476-402F-B4C6-B2AE32D48660}" type="presOf" srcId="{DEC76B2D-72C0-4BD2-82D7-8948D7463AF9}" destId="{C7EFF616-B6B5-441C-AB85-5615984CD3FC}" srcOrd="1" destOrd="0" presId="urn:microsoft.com/office/officeart/2005/8/layout/pyramid1"/>
    <dgm:cxn modelId="{D0628F9C-493D-47E0-94C0-565F9D2207BE}" type="presOf" srcId="{34DDA67D-7821-4F6A-9F94-317E3A630865}" destId="{60AE9835-0B8B-4A00-9D70-7EAADF28612A}" srcOrd="0" destOrd="0" presId="urn:microsoft.com/office/officeart/2005/8/layout/pyramid1"/>
    <dgm:cxn modelId="{35B55BA4-A165-4B7B-9B87-6FAEB1FFEF85}" type="presOf" srcId="{2EECC283-90DE-42E5-9284-BC7736148483}" destId="{C627DCF4-ED5F-4354-984B-8F6C284749BF}" srcOrd="0" destOrd="0" presId="urn:microsoft.com/office/officeart/2005/8/layout/pyramid1"/>
    <dgm:cxn modelId="{0CC020CD-D71A-4CA9-9F77-96546FDC749E}" type="presOf" srcId="{34DDA67D-7821-4F6A-9F94-317E3A630865}" destId="{8C25200C-F9C6-4C80-BD90-4F31FA9393DA}" srcOrd="1" destOrd="0" presId="urn:microsoft.com/office/officeart/2005/8/layout/pyramid1"/>
    <dgm:cxn modelId="{A08257DE-1E55-49B2-A105-75740D029D66}" type="presOf" srcId="{FA4D20BC-F48D-418C-AA8D-C63C88924766}" destId="{AB7E9E81-CF12-40E2-BD88-21AB455144FE}" srcOrd="1"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F4F04CFB-AFE0-4C63-9650-0285800953B3}" type="presOf" srcId="{FA4D20BC-F48D-418C-AA8D-C63C88924766}" destId="{A4FEB8AD-0E78-4463-87A9-56F881BB9BCD}" srcOrd="0" destOrd="0" presId="urn:microsoft.com/office/officeart/2005/8/layout/pyramid1"/>
    <dgm:cxn modelId="{00DDBE37-FAE1-4181-8363-2F3FCE46B455}" type="presParOf" srcId="{AB73B577-01D2-47A9-9719-0C0BE4019258}" destId="{0FFF283D-7702-4334-AD3A-D22A89ABFE86}" srcOrd="0" destOrd="0" presId="urn:microsoft.com/office/officeart/2005/8/layout/pyramid1"/>
    <dgm:cxn modelId="{767BDA58-BA3E-43CD-BF56-269A735ADBFE}" type="presParOf" srcId="{0FFF283D-7702-4334-AD3A-D22A89ABFE86}" destId="{C627DCF4-ED5F-4354-984B-8F6C284749BF}" srcOrd="0" destOrd="0" presId="urn:microsoft.com/office/officeart/2005/8/layout/pyramid1"/>
    <dgm:cxn modelId="{8C7A9AD4-1EFC-4839-BD06-B51BED6D8FC7}" type="presParOf" srcId="{0FFF283D-7702-4334-AD3A-D22A89ABFE86}" destId="{913AA4EF-AF4D-4D28-8AB1-1252BD4C85B3}" srcOrd="1" destOrd="0" presId="urn:microsoft.com/office/officeart/2005/8/layout/pyramid1"/>
    <dgm:cxn modelId="{F2FE4D62-8002-4D1A-8240-52C02C9D1E84}" type="presParOf" srcId="{AB73B577-01D2-47A9-9719-0C0BE4019258}" destId="{93306B33-DA64-46A5-A5F9-02E329311107}" srcOrd="1" destOrd="0" presId="urn:microsoft.com/office/officeart/2005/8/layout/pyramid1"/>
    <dgm:cxn modelId="{15D9E937-DAB2-4819-A879-3D8BA0A7CEC1}" type="presParOf" srcId="{93306B33-DA64-46A5-A5F9-02E329311107}" destId="{60AE9835-0B8B-4A00-9D70-7EAADF28612A}" srcOrd="0" destOrd="0" presId="urn:microsoft.com/office/officeart/2005/8/layout/pyramid1"/>
    <dgm:cxn modelId="{11B1CC21-576F-4F5A-A45D-167CBC99BE6D}" type="presParOf" srcId="{93306B33-DA64-46A5-A5F9-02E329311107}" destId="{8C25200C-F9C6-4C80-BD90-4F31FA9393DA}" srcOrd="1" destOrd="0" presId="urn:microsoft.com/office/officeart/2005/8/layout/pyramid1"/>
    <dgm:cxn modelId="{1B015564-5792-4E3B-8C4B-02EFA9290F28}" type="presParOf" srcId="{AB73B577-01D2-47A9-9719-0C0BE4019258}" destId="{7EC8C412-875E-41DB-A2D4-780B4D5C013B}" srcOrd="2" destOrd="0" presId="urn:microsoft.com/office/officeart/2005/8/layout/pyramid1"/>
    <dgm:cxn modelId="{B672CA1A-5C46-4F73-9867-0A8283505630}" type="presParOf" srcId="{7EC8C412-875E-41DB-A2D4-780B4D5C013B}" destId="{2C5A713D-9C17-491F-B551-0ED576C00617}" srcOrd="0" destOrd="0" presId="urn:microsoft.com/office/officeart/2005/8/layout/pyramid1"/>
    <dgm:cxn modelId="{55AE2AB1-9DD2-4BD1-B5C8-44EEA39B4338}" type="presParOf" srcId="{7EC8C412-875E-41DB-A2D4-780B4D5C013B}" destId="{8BC1A950-90A5-4858-B9AF-8333A9FA0306}" srcOrd="1" destOrd="0" presId="urn:microsoft.com/office/officeart/2005/8/layout/pyramid1"/>
    <dgm:cxn modelId="{02FEE031-1994-436F-B85A-B50F1F729231}" type="presParOf" srcId="{AB73B577-01D2-47A9-9719-0C0BE4019258}" destId="{168D4A3F-EF39-4DA4-B263-F103543AC1EE}" srcOrd="3" destOrd="0" presId="urn:microsoft.com/office/officeart/2005/8/layout/pyramid1"/>
    <dgm:cxn modelId="{DAC3CBAB-FD90-4400-964D-E84AF0DE6C2F}" type="presParOf" srcId="{168D4A3F-EF39-4DA4-B263-F103543AC1EE}" destId="{7D4DFA8C-32B5-4C16-BB53-7B8E9556D3D8}" srcOrd="0" destOrd="0" presId="urn:microsoft.com/office/officeart/2005/8/layout/pyramid1"/>
    <dgm:cxn modelId="{04B5A9C5-641E-4EF8-A2D1-FFFDA9368F74}" type="presParOf" srcId="{168D4A3F-EF39-4DA4-B263-F103543AC1EE}" destId="{C7EFF616-B6B5-441C-AB85-5615984CD3FC}" srcOrd="1" destOrd="0" presId="urn:microsoft.com/office/officeart/2005/8/layout/pyramid1"/>
    <dgm:cxn modelId="{0080FC42-FC54-4F5D-9457-83F4D1F17677}" type="presParOf" srcId="{AB73B577-01D2-47A9-9719-0C0BE4019258}" destId="{C33E8415-2BC1-4448-A63E-8D5758DFE026}" srcOrd="4" destOrd="0" presId="urn:microsoft.com/office/officeart/2005/8/layout/pyramid1"/>
    <dgm:cxn modelId="{A75B94AC-C6B9-41DE-BF75-99A31265F394}" type="presParOf" srcId="{C33E8415-2BC1-4448-A63E-8D5758DFE026}" destId="{A4FEB8AD-0E78-4463-87A9-56F881BB9BCD}" srcOrd="0" destOrd="0" presId="urn:microsoft.com/office/officeart/2005/8/layout/pyramid1"/>
    <dgm:cxn modelId="{7A74D763-8423-40A5-B952-678AE7A67EEE}"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2EECC283-90DE-42E5-9284-BC7736148483}">
      <dgm:prSet phldrT="[Text]" custT="1"/>
      <dgm:spPr/>
      <dgm:t>
        <a:bodyPr/>
        <a:lstStyle/>
        <a:p>
          <a:pPr>
            <a:spcAft>
              <a:spcPts val="0"/>
            </a:spcAft>
          </a:pPr>
          <a:endParaRPr lang="en-GB" sz="1600" b="1" dirty="0">
            <a:solidFill>
              <a:schemeClr val="bg1"/>
            </a:solidFill>
          </a:endParaRPr>
        </a:p>
      </dgm:t>
    </dgm:pt>
    <dgm:pt modelId="{410DECF8-916F-4527-BDCF-E9537F33BD16}" type="parTrans" cxnId="{B3E18B25-B638-4D75-AF22-AF588E037E9B}">
      <dgm:prSet/>
      <dgm:spPr/>
      <dgm:t>
        <a:bodyPr/>
        <a:lstStyle/>
        <a:p>
          <a:endParaRPr lang="en-GB"/>
        </a:p>
      </dgm:t>
    </dgm:pt>
    <dgm:pt modelId="{11B9B975-A771-46DE-92F3-58B3131E991B}" type="sibTrans" cxnId="{B3E18B25-B638-4D75-AF22-AF588E037E9B}">
      <dgm:prSet/>
      <dgm:spPr/>
      <dgm:t>
        <a:bodyPr/>
        <a:lstStyle/>
        <a:p>
          <a:endParaRPr lang="en-GB"/>
        </a:p>
      </dgm:t>
    </dgm:pt>
    <dgm:pt modelId="{34DDA67D-7821-4F6A-9F94-317E3A630865}">
      <dgm:prSet phldrT="[Text]"/>
      <dgm:spPr/>
      <dgm:t>
        <a:bodyPr/>
        <a:lstStyle/>
        <a:p>
          <a:pPr>
            <a:spcAft>
              <a:spcPts val="0"/>
            </a:spcAft>
          </a:pPr>
          <a:endParaRPr lang="en-GB" b="1" dirty="0">
            <a:solidFill>
              <a:schemeClr val="bg1"/>
            </a:solidFill>
          </a:endParaRPr>
        </a:p>
      </dgm:t>
    </dgm:pt>
    <dgm:pt modelId="{2CEF1BCB-31AB-4515-863B-DF2A276B2833}" type="parTrans" cxnId="{5EE396F8-C919-4D29-9579-C4349E49CDC0}">
      <dgm:prSet/>
      <dgm:spPr/>
      <dgm:t>
        <a:bodyPr/>
        <a:lstStyle/>
        <a:p>
          <a:endParaRPr lang="en-GB"/>
        </a:p>
      </dgm:t>
    </dgm:pt>
    <dgm:pt modelId="{90259750-6271-4EB4-BA08-7BF6B306AFB4}" type="sibTrans" cxnId="{5EE396F8-C919-4D29-9579-C4349E49CDC0}">
      <dgm:prSet/>
      <dgm:spPr/>
      <dgm:t>
        <a:bodyPr/>
        <a:lstStyle/>
        <a:p>
          <a:endParaRPr lang="en-GB"/>
        </a:p>
      </dgm:t>
    </dgm:pt>
    <dgm:pt modelId="{5CFCD4AA-0DA6-4112-99A5-268594835386}">
      <dgm:prSet phldrT="[Text]"/>
      <dgm:spPr/>
      <dgm:t>
        <a:bodyPr/>
        <a:lstStyle/>
        <a:p>
          <a:endParaRPr lang="en-GB" b="1" dirty="0">
            <a:solidFill>
              <a:schemeClr val="bg1"/>
            </a:solidFill>
          </a:endParaRPr>
        </a:p>
      </dgm:t>
    </dgm:pt>
    <dgm:pt modelId="{1D3ED3B6-D25C-44E7-A52F-CF7F388CA7F1}" type="parTrans" cxnId="{BF223F44-275F-4D03-BB0A-520749FE0A94}">
      <dgm:prSet/>
      <dgm:spPr/>
      <dgm:t>
        <a:bodyPr/>
        <a:lstStyle/>
        <a:p>
          <a:endParaRPr lang="en-GB"/>
        </a:p>
      </dgm:t>
    </dgm:pt>
    <dgm:pt modelId="{E7338A9A-B61A-40F7-98A8-57C20DCEAE89}" type="sibTrans" cxnId="{BF223F44-275F-4D03-BB0A-520749FE0A94}">
      <dgm:prSet/>
      <dgm:spPr/>
      <dgm:t>
        <a:bodyPr/>
        <a:lstStyle/>
        <a:p>
          <a:endParaRPr lang="en-GB"/>
        </a:p>
      </dgm:t>
    </dgm:pt>
    <dgm:pt modelId="{DEC76B2D-72C0-4BD2-82D7-8948D7463AF9}">
      <dgm:prSet phldrT="[Text]"/>
      <dgm:spPr/>
      <dgm:t>
        <a:bodyPr/>
        <a:lstStyle/>
        <a:p>
          <a:pPr>
            <a:spcAft>
              <a:spcPts val="0"/>
            </a:spcAft>
          </a:pPr>
          <a:r>
            <a:rPr lang="en-GB" b="1" dirty="0">
              <a:solidFill>
                <a:schemeClr val="bg1"/>
              </a:solidFill>
            </a:rPr>
            <a:t>Employment</a:t>
          </a:r>
        </a:p>
        <a:p>
          <a:pPr>
            <a:spcAft>
              <a:spcPts val="0"/>
            </a:spcAft>
          </a:pPr>
          <a:r>
            <a:rPr lang="en-GB" b="1" dirty="0">
              <a:solidFill>
                <a:schemeClr val="bg1"/>
              </a:solidFill>
            </a:rPr>
            <a:t>Health</a:t>
          </a:r>
        </a:p>
        <a:p>
          <a:pPr>
            <a:spcAft>
              <a:spcPts val="0"/>
            </a:spcAft>
          </a:pPr>
          <a:r>
            <a:rPr lang="en-GB" b="1" dirty="0">
              <a:solidFill>
                <a:schemeClr val="bg1"/>
              </a:solidFill>
            </a:rPr>
            <a:t>Property</a:t>
          </a:r>
        </a:p>
      </dgm:t>
    </dgm:pt>
    <dgm:pt modelId="{6F19545E-9372-4857-8711-517FFACA4A23}" type="parTrans" cxnId="{B1AE1F4D-5053-450F-9908-E5187BA791DB}">
      <dgm:prSet/>
      <dgm:spPr/>
      <dgm:t>
        <a:bodyPr/>
        <a:lstStyle/>
        <a:p>
          <a:endParaRPr lang="en-GB"/>
        </a:p>
      </dgm:t>
    </dgm:pt>
    <dgm:pt modelId="{248AEA79-7F15-48B1-B0C8-D1E43EC28A14}" type="sibTrans" cxnId="{B1AE1F4D-5053-450F-9908-E5187BA791DB}">
      <dgm:prSet/>
      <dgm:spPr/>
      <dgm:t>
        <a:bodyPr/>
        <a:lstStyle/>
        <a:p>
          <a:endParaRPr lang="en-GB"/>
        </a:p>
      </dgm:t>
    </dgm:pt>
    <dgm:pt modelId="{FA4D20BC-F48D-418C-AA8D-C63C88924766}">
      <dgm:prSet phldrT="[Text]"/>
      <dgm:spPr/>
      <dgm:t>
        <a:bodyPr/>
        <a:lstStyle/>
        <a:p>
          <a:pPr>
            <a:spcAft>
              <a:spcPts val="0"/>
            </a:spcAft>
          </a:pPr>
          <a:endParaRPr lang="en-GB" b="1" dirty="0">
            <a:solidFill>
              <a:schemeClr val="bg1"/>
            </a:solidFill>
          </a:endParaRP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A293511D-C782-4731-AC6F-CC352E1B9919}" srcId="{299C7897-36E1-4AAD-8837-5E110C2FD891}" destId="{FA4D20BC-F48D-418C-AA8D-C63C88924766}" srcOrd="4" destOrd="0" parTransId="{3D6FFF15-BE0A-4668-BD35-E764699649E8}" sibTransId="{E1D7312C-CC8A-4DC9-8B77-5F60F1419D5A}"/>
    <dgm:cxn modelId="{B3E18B25-B638-4D75-AF22-AF588E037E9B}" srcId="{299C7897-36E1-4AAD-8837-5E110C2FD891}" destId="{2EECC283-90DE-42E5-9284-BC7736148483}" srcOrd="0" destOrd="0" parTransId="{410DECF8-916F-4527-BDCF-E9537F33BD16}" sibTransId="{11B9B975-A771-46DE-92F3-58B3131E991B}"/>
    <dgm:cxn modelId="{E75B4029-22A3-46EE-8B0E-4CCCE9651005}" type="presOf" srcId="{DEC76B2D-72C0-4BD2-82D7-8948D7463AF9}" destId="{C7EFF616-B6B5-441C-AB85-5615984CD3FC}" srcOrd="1" destOrd="0" presId="urn:microsoft.com/office/officeart/2005/8/layout/pyramid1"/>
    <dgm:cxn modelId="{D904AE32-0BE1-4F8A-9F07-D53D6B51DC20}" type="presOf" srcId="{DEC76B2D-72C0-4BD2-82D7-8948D7463AF9}" destId="{7D4DFA8C-32B5-4C16-BB53-7B8E9556D3D8}" srcOrd="0" destOrd="0" presId="urn:microsoft.com/office/officeart/2005/8/layout/pyramid1"/>
    <dgm:cxn modelId="{C9A8C65B-8136-4832-A7BB-8A9D60CC20D5}" type="presOf" srcId="{2EECC283-90DE-42E5-9284-BC7736148483}" destId="{C627DCF4-ED5F-4354-984B-8F6C284749BF}" srcOrd="0" destOrd="0" presId="urn:microsoft.com/office/officeart/2005/8/layout/pyramid1"/>
    <dgm:cxn modelId="{1AF29C5E-61F3-493A-B04C-7B2DBC0FDA2C}" type="presOf" srcId="{34DDA67D-7821-4F6A-9F94-317E3A630865}" destId="{8C25200C-F9C6-4C80-BD90-4F31FA9393DA}" srcOrd="1" destOrd="0" presId="urn:microsoft.com/office/officeart/2005/8/layout/pyramid1"/>
    <dgm:cxn modelId="{BF223F44-275F-4D03-BB0A-520749FE0A94}" srcId="{299C7897-36E1-4AAD-8837-5E110C2FD891}" destId="{5CFCD4AA-0DA6-4112-99A5-268594835386}" srcOrd="2" destOrd="0" parTransId="{1D3ED3B6-D25C-44E7-A52F-CF7F388CA7F1}" sibTransId="{E7338A9A-B61A-40F7-98A8-57C20DCEAE89}"/>
    <dgm:cxn modelId="{B1AE1F4D-5053-450F-9908-E5187BA791DB}" srcId="{299C7897-36E1-4AAD-8837-5E110C2FD891}" destId="{DEC76B2D-72C0-4BD2-82D7-8948D7463AF9}" srcOrd="3" destOrd="0" parTransId="{6F19545E-9372-4857-8711-517FFACA4A23}" sibTransId="{248AEA79-7F15-48B1-B0C8-D1E43EC28A14}"/>
    <dgm:cxn modelId="{60B05990-1040-420C-8E06-D26CB46E64E3}" type="presOf" srcId="{FA4D20BC-F48D-418C-AA8D-C63C88924766}" destId="{AB7E9E81-CF12-40E2-BD88-21AB455144FE}" srcOrd="1" destOrd="0" presId="urn:microsoft.com/office/officeart/2005/8/layout/pyramid1"/>
    <dgm:cxn modelId="{83F15C96-0045-4940-85C8-70952700556D}" type="presOf" srcId="{34DDA67D-7821-4F6A-9F94-317E3A630865}" destId="{60AE9835-0B8B-4A00-9D70-7EAADF28612A}" srcOrd="0" destOrd="0" presId="urn:microsoft.com/office/officeart/2005/8/layout/pyramid1"/>
    <dgm:cxn modelId="{D536F0AA-23F3-4F39-A138-B220466D5650}" type="presOf" srcId="{5CFCD4AA-0DA6-4112-99A5-268594835386}" destId="{2C5A713D-9C17-491F-B551-0ED576C00617}" srcOrd="0" destOrd="0" presId="urn:microsoft.com/office/officeart/2005/8/layout/pyramid1"/>
    <dgm:cxn modelId="{1CAF9FAD-F6D4-4666-95D9-B8A51EE2759F}" type="presOf" srcId="{FA4D20BC-F48D-418C-AA8D-C63C88924766}" destId="{A4FEB8AD-0E78-4463-87A9-56F881BB9BCD}" srcOrd="0" destOrd="0" presId="urn:microsoft.com/office/officeart/2005/8/layout/pyramid1"/>
    <dgm:cxn modelId="{C0426FC0-A460-4FF5-8D74-F5ADB0B633B4}" type="presOf" srcId="{2EECC283-90DE-42E5-9284-BC7736148483}" destId="{913AA4EF-AF4D-4D28-8AB1-1252BD4C85B3}" srcOrd="1" destOrd="0" presId="urn:microsoft.com/office/officeart/2005/8/layout/pyramid1"/>
    <dgm:cxn modelId="{C8EF72C8-907D-4FF9-8DF2-8453BE827D21}" type="presOf" srcId="{5CFCD4AA-0DA6-4112-99A5-268594835386}" destId="{8BC1A950-90A5-4858-B9AF-8333A9FA0306}" srcOrd="1" destOrd="0" presId="urn:microsoft.com/office/officeart/2005/8/layout/pyramid1"/>
    <dgm:cxn modelId="{406DB9D7-E48A-4F37-9B26-C3300520B56A}" type="presOf" srcId="{299C7897-36E1-4AAD-8837-5E110C2FD891}" destId="{AB73B577-01D2-47A9-9719-0C0BE4019258}" srcOrd="0"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FD7C01B9-2A59-4B98-B15F-1071D1232AF1}" type="presParOf" srcId="{AB73B577-01D2-47A9-9719-0C0BE4019258}" destId="{0FFF283D-7702-4334-AD3A-D22A89ABFE86}" srcOrd="0" destOrd="0" presId="urn:microsoft.com/office/officeart/2005/8/layout/pyramid1"/>
    <dgm:cxn modelId="{DBA4180D-DFF4-47AA-9E13-5F129EAB812B}" type="presParOf" srcId="{0FFF283D-7702-4334-AD3A-D22A89ABFE86}" destId="{C627DCF4-ED5F-4354-984B-8F6C284749BF}" srcOrd="0" destOrd="0" presId="urn:microsoft.com/office/officeart/2005/8/layout/pyramid1"/>
    <dgm:cxn modelId="{F9AC78A5-6CA9-4DA5-B06C-77E265F5706E}" type="presParOf" srcId="{0FFF283D-7702-4334-AD3A-D22A89ABFE86}" destId="{913AA4EF-AF4D-4D28-8AB1-1252BD4C85B3}" srcOrd="1" destOrd="0" presId="urn:microsoft.com/office/officeart/2005/8/layout/pyramid1"/>
    <dgm:cxn modelId="{94585E21-C02D-4E5E-AB1D-88BFAC017C6D}" type="presParOf" srcId="{AB73B577-01D2-47A9-9719-0C0BE4019258}" destId="{93306B33-DA64-46A5-A5F9-02E329311107}" srcOrd="1" destOrd="0" presId="urn:microsoft.com/office/officeart/2005/8/layout/pyramid1"/>
    <dgm:cxn modelId="{26DCE48A-5E03-4313-AF4D-40B93B5FF02E}" type="presParOf" srcId="{93306B33-DA64-46A5-A5F9-02E329311107}" destId="{60AE9835-0B8B-4A00-9D70-7EAADF28612A}" srcOrd="0" destOrd="0" presId="urn:microsoft.com/office/officeart/2005/8/layout/pyramid1"/>
    <dgm:cxn modelId="{64B5FC4F-22B2-470D-89BE-F96B1B918B5D}" type="presParOf" srcId="{93306B33-DA64-46A5-A5F9-02E329311107}" destId="{8C25200C-F9C6-4C80-BD90-4F31FA9393DA}" srcOrd="1" destOrd="0" presId="urn:microsoft.com/office/officeart/2005/8/layout/pyramid1"/>
    <dgm:cxn modelId="{5FABE494-C162-4216-9F24-42E5BDCF47DE}" type="presParOf" srcId="{AB73B577-01D2-47A9-9719-0C0BE4019258}" destId="{7EC8C412-875E-41DB-A2D4-780B4D5C013B}" srcOrd="2" destOrd="0" presId="urn:microsoft.com/office/officeart/2005/8/layout/pyramid1"/>
    <dgm:cxn modelId="{45C9B33F-DABD-4392-B412-AC215336981D}" type="presParOf" srcId="{7EC8C412-875E-41DB-A2D4-780B4D5C013B}" destId="{2C5A713D-9C17-491F-B551-0ED576C00617}" srcOrd="0" destOrd="0" presId="urn:microsoft.com/office/officeart/2005/8/layout/pyramid1"/>
    <dgm:cxn modelId="{633B9C2B-716D-4AE6-9E16-B2AEBDF3A0DC}" type="presParOf" srcId="{7EC8C412-875E-41DB-A2D4-780B4D5C013B}" destId="{8BC1A950-90A5-4858-B9AF-8333A9FA0306}" srcOrd="1" destOrd="0" presId="urn:microsoft.com/office/officeart/2005/8/layout/pyramid1"/>
    <dgm:cxn modelId="{269282D5-E7F3-4E8E-90F2-C141AE9EB088}" type="presParOf" srcId="{AB73B577-01D2-47A9-9719-0C0BE4019258}" destId="{168D4A3F-EF39-4DA4-B263-F103543AC1EE}" srcOrd="3" destOrd="0" presId="urn:microsoft.com/office/officeart/2005/8/layout/pyramid1"/>
    <dgm:cxn modelId="{6F7B6CD7-C3E9-49C2-A8D6-8CF94A73AAFF}" type="presParOf" srcId="{168D4A3F-EF39-4DA4-B263-F103543AC1EE}" destId="{7D4DFA8C-32B5-4C16-BB53-7B8E9556D3D8}" srcOrd="0" destOrd="0" presId="urn:microsoft.com/office/officeart/2005/8/layout/pyramid1"/>
    <dgm:cxn modelId="{A4032FC3-1896-4CE2-9C55-D762A936C51A}" type="presParOf" srcId="{168D4A3F-EF39-4DA4-B263-F103543AC1EE}" destId="{C7EFF616-B6B5-441C-AB85-5615984CD3FC}" srcOrd="1" destOrd="0" presId="urn:microsoft.com/office/officeart/2005/8/layout/pyramid1"/>
    <dgm:cxn modelId="{75C11BFC-5ADD-455A-B259-60DFAD2CA4D3}" type="presParOf" srcId="{AB73B577-01D2-47A9-9719-0C0BE4019258}" destId="{C33E8415-2BC1-4448-A63E-8D5758DFE026}" srcOrd="4" destOrd="0" presId="urn:microsoft.com/office/officeart/2005/8/layout/pyramid1"/>
    <dgm:cxn modelId="{618A2708-2FB1-4E47-8020-BE83F3C79687}" type="presParOf" srcId="{C33E8415-2BC1-4448-A63E-8D5758DFE026}" destId="{A4FEB8AD-0E78-4463-87A9-56F881BB9BCD}" srcOrd="0" destOrd="0" presId="urn:microsoft.com/office/officeart/2005/8/layout/pyramid1"/>
    <dgm:cxn modelId="{3FCE1D62-2C71-493A-AC7F-CC01FD023B31}"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2EECC283-90DE-42E5-9284-BC7736148483}">
      <dgm:prSet phldrT="[Text]" custT="1"/>
      <dgm:spPr/>
      <dgm:t>
        <a:bodyPr/>
        <a:lstStyle/>
        <a:p>
          <a:endParaRPr lang="en-GB" sz="2200" b="1" dirty="0">
            <a:solidFill>
              <a:schemeClr val="bg1"/>
            </a:solidFill>
          </a:endParaRPr>
        </a:p>
      </dgm:t>
    </dgm:pt>
    <dgm:pt modelId="{410DECF8-916F-4527-BDCF-E9537F33BD16}" type="parTrans" cxnId="{B3E18B25-B638-4D75-AF22-AF588E037E9B}">
      <dgm:prSet/>
      <dgm:spPr/>
      <dgm:t>
        <a:bodyPr/>
        <a:lstStyle/>
        <a:p>
          <a:endParaRPr lang="en-GB"/>
        </a:p>
      </dgm:t>
    </dgm:pt>
    <dgm:pt modelId="{11B9B975-A771-46DE-92F3-58B3131E991B}" type="sibTrans" cxnId="{B3E18B25-B638-4D75-AF22-AF588E037E9B}">
      <dgm:prSet/>
      <dgm:spPr/>
      <dgm:t>
        <a:bodyPr/>
        <a:lstStyle/>
        <a:p>
          <a:endParaRPr lang="en-GB"/>
        </a:p>
      </dgm:t>
    </dgm:pt>
    <dgm:pt modelId="{34DDA67D-7821-4F6A-9F94-317E3A630865}">
      <dgm:prSet phldrT="[Text]"/>
      <dgm:spPr/>
      <dgm:t>
        <a:bodyPr/>
        <a:lstStyle/>
        <a:p>
          <a:endParaRPr lang="en-GB" b="1" dirty="0">
            <a:solidFill>
              <a:schemeClr val="bg1"/>
            </a:solidFill>
          </a:endParaRPr>
        </a:p>
      </dgm:t>
    </dgm:pt>
    <dgm:pt modelId="{2CEF1BCB-31AB-4515-863B-DF2A276B2833}" type="parTrans" cxnId="{5EE396F8-C919-4D29-9579-C4349E49CDC0}">
      <dgm:prSet/>
      <dgm:spPr/>
      <dgm:t>
        <a:bodyPr/>
        <a:lstStyle/>
        <a:p>
          <a:endParaRPr lang="en-GB"/>
        </a:p>
      </dgm:t>
    </dgm:pt>
    <dgm:pt modelId="{90259750-6271-4EB4-BA08-7BF6B306AFB4}" type="sibTrans" cxnId="{5EE396F8-C919-4D29-9579-C4349E49CDC0}">
      <dgm:prSet/>
      <dgm:spPr/>
      <dgm:t>
        <a:bodyPr/>
        <a:lstStyle/>
        <a:p>
          <a:endParaRPr lang="en-GB"/>
        </a:p>
      </dgm:t>
    </dgm:pt>
    <dgm:pt modelId="{5CFCD4AA-0DA6-4112-99A5-268594835386}">
      <dgm:prSet phldrT="[Text]"/>
      <dgm:spPr/>
      <dgm:t>
        <a:bodyPr/>
        <a:lstStyle/>
        <a:p>
          <a:r>
            <a:rPr lang="en-GB" b="1" dirty="0">
              <a:solidFill>
                <a:schemeClr val="bg1"/>
              </a:solidFill>
            </a:rPr>
            <a:t>Social Needs</a:t>
          </a:r>
        </a:p>
      </dgm:t>
    </dgm:pt>
    <dgm:pt modelId="{1D3ED3B6-D25C-44E7-A52F-CF7F388CA7F1}" type="parTrans" cxnId="{BF223F44-275F-4D03-BB0A-520749FE0A94}">
      <dgm:prSet/>
      <dgm:spPr/>
      <dgm:t>
        <a:bodyPr/>
        <a:lstStyle/>
        <a:p>
          <a:endParaRPr lang="en-GB"/>
        </a:p>
      </dgm:t>
    </dgm:pt>
    <dgm:pt modelId="{E7338A9A-B61A-40F7-98A8-57C20DCEAE89}" type="sibTrans" cxnId="{BF223F44-275F-4D03-BB0A-520749FE0A94}">
      <dgm:prSet/>
      <dgm:spPr/>
      <dgm:t>
        <a:bodyPr/>
        <a:lstStyle/>
        <a:p>
          <a:endParaRPr lang="en-GB"/>
        </a:p>
      </dgm:t>
    </dgm:pt>
    <dgm:pt modelId="{DEC76B2D-72C0-4BD2-82D7-8948D7463AF9}">
      <dgm:prSet phldrT="[Text]"/>
      <dgm:spPr/>
      <dgm:t>
        <a:bodyPr/>
        <a:lstStyle/>
        <a:p>
          <a:endParaRPr lang="en-GB" b="1" dirty="0">
            <a:solidFill>
              <a:schemeClr val="bg1"/>
            </a:solidFill>
          </a:endParaRPr>
        </a:p>
      </dgm:t>
    </dgm:pt>
    <dgm:pt modelId="{6F19545E-9372-4857-8711-517FFACA4A23}" type="parTrans" cxnId="{B1AE1F4D-5053-450F-9908-E5187BA791DB}">
      <dgm:prSet/>
      <dgm:spPr/>
      <dgm:t>
        <a:bodyPr/>
        <a:lstStyle/>
        <a:p>
          <a:endParaRPr lang="en-GB"/>
        </a:p>
      </dgm:t>
    </dgm:pt>
    <dgm:pt modelId="{248AEA79-7F15-48B1-B0C8-D1E43EC28A14}" type="sibTrans" cxnId="{B1AE1F4D-5053-450F-9908-E5187BA791DB}">
      <dgm:prSet/>
      <dgm:spPr/>
      <dgm:t>
        <a:bodyPr/>
        <a:lstStyle/>
        <a:p>
          <a:endParaRPr lang="en-GB"/>
        </a:p>
      </dgm:t>
    </dgm:pt>
    <dgm:pt modelId="{FA4D20BC-F48D-418C-AA8D-C63C88924766}">
      <dgm:prSet phldrT="[Text]"/>
      <dgm:spPr/>
      <dgm:t>
        <a:bodyPr/>
        <a:lstStyle/>
        <a:p>
          <a:endParaRPr lang="en-GB" b="1" dirty="0">
            <a:solidFill>
              <a:schemeClr val="bg1"/>
            </a:solidFill>
          </a:endParaRP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A293511D-C782-4731-AC6F-CC352E1B9919}" srcId="{299C7897-36E1-4AAD-8837-5E110C2FD891}" destId="{FA4D20BC-F48D-418C-AA8D-C63C88924766}" srcOrd="4" destOrd="0" parTransId="{3D6FFF15-BE0A-4668-BD35-E764699649E8}" sibTransId="{E1D7312C-CC8A-4DC9-8B77-5F60F1419D5A}"/>
    <dgm:cxn modelId="{F40DEA1D-800E-435E-9708-9FF09E1EF6A1}" type="presOf" srcId="{5CFCD4AA-0DA6-4112-99A5-268594835386}" destId="{2C5A713D-9C17-491F-B551-0ED576C00617}" srcOrd="0" destOrd="0" presId="urn:microsoft.com/office/officeart/2005/8/layout/pyramid1"/>
    <dgm:cxn modelId="{B3E18B25-B638-4D75-AF22-AF588E037E9B}" srcId="{299C7897-36E1-4AAD-8837-5E110C2FD891}" destId="{2EECC283-90DE-42E5-9284-BC7736148483}" srcOrd="0" destOrd="0" parTransId="{410DECF8-916F-4527-BDCF-E9537F33BD16}" sibTransId="{11B9B975-A771-46DE-92F3-58B3131E991B}"/>
    <dgm:cxn modelId="{8A53C634-68E0-4234-90B4-3432BA61F76A}" type="presOf" srcId="{34DDA67D-7821-4F6A-9F94-317E3A630865}" destId="{60AE9835-0B8B-4A00-9D70-7EAADF28612A}" srcOrd="0" destOrd="0" presId="urn:microsoft.com/office/officeart/2005/8/layout/pyramid1"/>
    <dgm:cxn modelId="{BF223F44-275F-4D03-BB0A-520749FE0A94}" srcId="{299C7897-36E1-4AAD-8837-5E110C2FD891}" destId="{5CFCD4AA-0DA6-4112-99A5-268594835386}" srcOrd="2" destOrd="0" parTransId="{1D3ED3B6-D25C-44E7-A52F-CF7F388CA7F1}" sibTransId="{E7338A9A-B61A-40F7-98A8-57C20DCEAE89}"/>
    <dgm:cxn modelId="{D955DF6A-7355-4F43-99FA-285D9CD12CBB}" type="presOf" srcId="{DEC76B2D-72C0-4BD2-82D7-8948D7463AF9}" destId="{C7EFF616-B6B5-441C-AB85-5615984CD3FC}" srcOrd="1" destOrd="0" presId="urn:microsoft.com/office/officeart/2005/8/layout/pyramid1"/>
    <dgm:cxn modelId="{3A541E6B-FC5E-4364-B36C-B202084BDB3E}" type="presOf" srcId="{5CFCD4AA-0DA6-4112-99A5-268594835386}" destId="{8BC1A950-90A5-4858-B9AF-8333A9FA0306}" srcOrd="1" destOrd="0" presId="urn:microsoft.com/office/officeart/2005/8/layout/pyramid1"/>
    <dgm:cxn modelId="{B1AE1F4D-5053-450F-9908-E5187BA791DB}" srcId="{299C7897-36E1-4AAD-8837-5E110C2FD891}" destId="{DEC76B2D-72C0-4BD2-82D7-8948D7463AF9}" srcOrd="3" destOrd="0" parTransId="{6F19545E-9372-4857-8711-517FFACA4A23}" sibTransId="{248AEA79-7F15-48B1-B0C8-D1E43EC28A14}"/>
    <dgm:cxn modelId="{D75EB271-88F7-4DEC-A8B4-8A6AB7843AFC}" type="presOf" srcId="{DEC76B2D-72C0-4BD2-82D7-8948D7463AF9}" destId="{7D4DFA8C-32B5-4C16-BB53-7B8E9556D3D8}" srcOrd="0" destOrd="0" presId="urn:microsoft.com/office/officeart/2005/8/layout/pyramid1"/>
    <dgm:cxn modelId="{8028AD58-0C42-4692-BD58-6C04D37D1327}" type="presOf" srcId="{34DDA67D-7821-4F6A-9F94-317E3A630865}" destId="{8C25200C-F9C6-4C80-BD90-4F31FA9393DA}" srcOrd="1" destOrd="0" presId="urn:microsoft.com/office/officeart/2005/8/layout/pyramid1"/>
    <dgm:cxn modelId="{B9412398-F306-4B02-8F5B-0F5385DD7B46}" type="presOf" srcId="{2EECC283-90DE-42E5-9284-BC7736148483}" destId="{913AA4EF-AF4D-4D28-8AB1-1252BD4C85B3}" srcOrd="1" destOrd="0" presId="urn:microsoft.com/office/officeart/2005/8/layout/pyramid1"/>
    <dgm:cxn modelId="{5A81F99F-728A-4BDD-8FC9-08A2B137CFDB}" type="presOf" srcId="{299C7897-36E1-4AAD-8837-5E110C2FD891}" destId="{AB73B577-01D2-47A9-9719-0C0BE4019258}" srcOrd="0" destOrd="0" presId="urn:microsoft.com/office/officeart/2005/8/layout/pyramid1"/>
    <dgm:cxn modelId="{C53BABAD-09C8-439E-881B-681710B6FB3C}" type="presOf" srcId="{FA4D20BC-F48D-418C-AA8D-C63C88924766}" destId="{A4FEB8AD-0E78-4463-87A9-56F881BB9BCD}" srcOrd="0" destOrd="0" presId="urn:microsoft.com/office/officeart/2005/8/layout/pyramid1"/>
    <dgm:cxn modelId="{721F7BB6-9CB0-473C-ADD7-01C5E1C4C480}" type="presOf" srcId="{2EECC283-90DE-42E5-9284-BC7736148483}" destId="{C627DCF4-ED5F-4354-984B-8F6C284749BF}" srcOrd="0"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1E67F2FA-86E1-47F5-B137-A461C4BD4328}" type="presOf" srcId="{FA4D20BC-F48D-418C-AA8D-C63C88924766}" destId="{AB7E9E81-CF12-40E2-BD88-21AB455144FE}" srcOrd="1" destOrd="0" presId="urn:microsoft.com/office/officeart/2005/8/layout/pyramid1"/>
    <dgm:cxn modelId="{0F2C05BF-D8E5-4B55-B4D9-4ADD72245488}" type="presParOf" srcId="{AB73B577-01D2-47A9-9719-0C0BE4019258}" destId="{0FFF283D-7702-4334-AD3A-D22A89ABFE86}" srcOrd="0" destOrd="0" presId="urn:microsoft.com/office/officeart/2005/8/layout/pyramid1"/>
    <dgm:cxn modelId="{6D7D5C5C-1FE6-47AC-B741-EBAA40BA839D}" type="presParOf" srcId="{0FFF283D-7702-4334-AD3A-D22A89ABFE86}" destId="{C627DCF4-ED5F-4354-984B-8F6C284749BF}" srcOrd="0" destOrd="0" presId="urn:microsoft.com/office/officeart/2005/8/layout/pyramid1"/>
    <dgm:cxn modelId="{451FDBF4-63E6-4795-A28E-940B4FFE23E4}" type="presParOf" srcId="{0FFF283D-7702-4334-AD3A-D22A89ABFE86}" destId="{913AA4EF-AF4D-4D28-8AB1-1252BD4C85B3}" srcOrd="1" destOrd="0" presId="urn:microsoft.com/office/officeart/2005/8/layout/pyramid1"/>
    <dgm:cxn modelId="{879754BC-A5F6-4B71-BDC3-AC9BC1E1093F}" type="presParOf" srcId="{AB73B577-01D2-47A9-9719-0C0BE4019258}" destId="{93306B33-DA64-46A5-A5F9-02E329311107}" srcOrd="1" destOrd="0" presId="urn:microsoft.com/office/officeart/2005/8/layout/pyramid1"/>
    <dgm:cxn modelId="{12715797-4C7B-4EDF-8061-11D9DDA215D7}" type="presParOf" srcId="{93306B33-DA64-46A5-A5F9-02E329311107}" destId="{60AE9835-0B8B-4A00-9D70-7EAADF28612A}" srcOrd="0" destOrd="0" presId="urn:microsoft.com/office/officeart/2005/8/layout/pyramid1"/>
    <dgm:cxn modelId="{76FF8B68-9C4A-4598-8233-B6CF77BF7833}" type="presParOf" srcId="{93306B33-DA64-46A5-A5F9-02E329311107}" destId="{8C25200C-F9C6-4C80-BD90-4F31FA9393DA}" srcOrd="1" destOrd="0" presId="urn:microsoft.com/office/officeart/2005/8/layout/pyramid1"/>
    <dgm:cxn modelId="{280521F8-86C9-4D73-BC53-FB66CE592861}" type="presParOf" srcId="{AB73B577-01D2-47A9-9719-0C0BE4019258}" destId="{7EC8C412-875E-41DB-A2D4-780B4D5C013B}" srcOrd="2" destOrd="0" presId="urn:microsoft.com/office/officeart/2005/8/layout/pyramid1"/>
    <dgm:cxn modelId="{FEA89A29-D9D9-4959-8E91-4FD459136AA1}" type="presParOf" srcId="{7EC8C412-875E-41DB-A2D4-780B4D5C013B}" destId="{2C5A713D-9C17-491F-B551-0ED576C00617}" srcOrd="0" destOrd="0" presId="urn:microsoft.com/office/officeart/2005/8/layout/pyramid1"/>
    <dgm:cxn modelId="{7EB362B7-8909-4B27-9706-2CEC05E03527}" type="presParOf" srcId="{7EC8C412-875E-41DB-A2D4-780B4D5C013B}" destId="{8BC1A950-90A5-4858-B9AF-8333A9FA0306}" srcOrd="1" destOrd="0" presId="urn:microsoft.com/office/officeart/2005/8/layout/pyramid1"/>
    <dgm:cxn modelId="{089F76AA-D8C1-4381-BAF0-3FCC54EDA226}" type="presParOf" srcId="{AB73B577-01D2-47A9-9719-0C0BE4019258}" destId="{168D4A3F-EF39-4DA4-B263-F103543AC1EE}" srcOrd="3" destOrd="0" presId="urn:microsoft.com/office/officeart/2005/8/layout/pyramid1"/>
    <dgm:cxn modelId="{E824D970-06DE-4881-9C72-95E4B92F8853}" type="presParOf" srcId="{168D4A3F-EF39-4DA4-B263-F103543AC1EE}" destId="{7D4DFA8C-32B5-4C16-BB53-7B8E9556D3D8}" srcOrd="0" destOrd="0" presId="urn:microsoft.com/office/officeart/2005/8/layout/pyramid1"/>
    <dgm:cxn modelId="{165141DC-CC67-4F7B-96B2-2302C087497D}" type="presParOf" srcId="{168D4A3F-EF39-4DA4-B263-F103543AC1EE}" destId="{C7EFF616-B6B5-441C-AB85-5615984CD3FC}" srcOrd="1" destOrd="0" presId="urn:microsoft.com/office/officeart/2005/8/layout/pyramid1"/>
    <dgm:cxn modelId="{CEFD54A9-6368-4F4A-896E-B4E19C1B8F4F}" type="presParOf" srcId="{AB73B577-01D2-47A9-9719-0C0BE4019258}" destId="{C33E8415-2BC1-4448-A63E-8D5758DFE026}" srcOrd="4" destOrd="0" presId="urn:microsoft.com/office/officeart/2005/8/layout/pyramid1"/>
    <dgm:cxn modelId="{0DD9AA2F-475A-4E11-B0AA-1F349893E22F}" type="presParOf" srcId="{C33E8415-2BC1-4448-A63E-8D5758DFE026}" destId="{A4FEB8AD-0E78-4463-87A9-56F881BB9BCD}" srcOrd="0" destOrd="0" presId="urn:microsoft.com/office/officeart/2005/8/layout/pyramid1"/>
    <dgm:cxn modelId="{C3278C21-657F-47E2-935F-675B05D8B978}"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2EECC283-90DE-42E5-9284-BC7736148483}">
      <dgm:prSet phldrT="[Text]" custT="1"/>
      <dgm:spPr/>
      <dgm:t>
        <a:bodyPr/>
        <a:lstStyle/>
        <a:p>
          <a:pPr>
            <a:spcAft>
              <a:spcPts val="0"/>
            </a:spcAft>
          </a:pPr>
          <a:endParaRPr lang="en-GB" sz="1600" b="1" dirty="0">
            <a:solidFill>
              <a:schemeClr val="bg1"/>
            </a:solidFill>
          </a:endParaRPr>
        </a:p>
      </dgm:t>
    </dgm:pt>
    <dgm:pt modelId="{410DECF8-916F-4527-BDCF-E9537F33BD16}" type="parTrans" cxnId="{B3E18B25-B638-4D75-AF22-AF588E037E9B}">
      <dgm:prSet/>
      <dgm:spPr/>
      <dgm:t>
        <a:bodyPr/>
        <a:lstStyle/>
        <a:p>
          <a:endParaRPr lang="en-GB"/>
        </a:p>
      </dgm:t>
    </dgm:pt>
    <dgm:pt modelId="{11B9B975-A771-46DE-92F3-58B3131E991B}" type="sibTrans" cxnId="{B3E18B25-B638-4D75-AF22-AF588E037E9B}">
      <dgm:prSet/>
      <dgm:spPr/>
      <dgm:t>
        <a:bodyPr/>
        <a:lstStyle/>
        <a:p>
          <a:endParaRPr lang="en-GB"/>
        </a:p>
      </dgm:t>
    </dgm:pt>
    <dgm:pt modelId="{34DDA67D-7821-4F6A-9F94-317E3A630865}">
      <dgm:prSet phldrT="[Text]"/>
      <dgm:spPr/>
      <dgm:t>
        <a:bodyPr/>
        <a:lstStyle/>
        <a:p>
          <a:pPr>
            <a:spcAft>
              <a:spcPts val="0"/>
            </a:spcAft>
          </a:pPr>
          <a:endParaRPr lang="en-GB" b="1" dirty="0">
            <a:solidFill>
              <a:schemeClr val="bg1"/>
            </a:solidFill>
          </a:endParaRPr>
        </a:p>
      </dgm:t>
    </dgm:pt>
    <dgm:pt modelId="{2CEF1BCB-31AB-4515-863B-DF2A276B2833}" type="parTrans" cxnId="{5EE396F8-C919-4D29-9579-C4349E49CDC0}">
      <dgm:prSet/>
      <dgm:spPr/>
      <dgm:t>
        <a:bodyPr/>
        <a:lstStyle/>
        <a:p>
          <a:endParaRPr lang="en-GB"/>
        </a:p>
      </dgm:t>
    </dgm:pt>
    <dgm:pt modelId="{90259750-6271-4EB4-BA08-7BF6B306AFB4}" type="sibTrans" cxnId="{5EE396F8-C919-4D29-9579-C4349E49CDC0}">
      <dgm:prSet/>
      <dgm:spPr/>
      <dgm:t>
        <a:bodyPr/>
        <a:lstStyle/>
        <a:p>
          <a:endParaRPr lang="en-GB"/>
        </a:p>
      </dgm:t>
    </dgm:pt>
    <dgm:pt modelId="{5CFCD4AA-0DA6-4112-99A5-268594835386}">
      <dgm:prSet phldrT="[Text]"/>
      <dgm:spPr/>
      <dgm:t>
        <a:bodyPr/>
        <a:lstStyle/>
        <a:p>
          <a:r>
            <a:rPr lang="en-GB" b="1">
              <a:solidFill>
                <a:schemeClr val="bg1"/>
              </a:solidFill>
            </a:rPr>
            <a:t>Friendship</a:t>
          </a:r>
          <a:endParaRPr lang="en-GB" b="1" dirty="0">
            <a:solidFill>
              <a:schemeClr val="bg1"/>
            </a:solidFill>
          </a:endParaRPr>
        </a:p>
      </dgm:t>
    </dgm:pt>
    <dgm:pt modelId="{1D3ED3B6-D25C-44E7-A52F-CF7F388CA7F1}" type="parTrans" cxnId="{BF223F44-275F-4D03-BB0A-520749FE0A94}">
      <dgm:prSet/>
      <dgm:spPr/>
      <dgm:t>
        <a:bodyPr/>
        <a:lstStyle/>
        <a:p>
          <a:endParaRPr lang="en-GB"/>
        </a:p>
      </dgm:t>
    </dgm:pt>
    <dgm:pt modelId="{E7338A9A-B61A-40F7-98A8-57C20DCEAE89}" type="sibTrans" cxnId="{BF223F44-275F-4D03-BB0A-520749FE0A94}">
      <dgm:prSet/>
      <dgm:spPr/>
      <dgm:t>
        <a:bodyPr/>
        <a:lstStyle/>
        <a:p>
          <a:endParaRPr lang="en-GB"/>
        </a:p>
      </dgm:t>
    </dgm:pt>
    <dgm:pt modelId="{DEC76B2D-72C0-4BD2-82D7-8948D7463AF9}">
      <dgm:prSet phldrT="[Text]"/>
      <dgm:spPr/>
      <dgm:t>
        <a:bodyPr/>
        <a:lstStyle/>
        <a:p>
          <a:pPr>
            <a:spcAft>
              <a:spcPts val="0"/>
            </a:spcAft>
          </a:pPr>
          <a:endParaRPr lang="en-GB" b="1" dirty="0">
            <a:solidFill>
              <a:schemeClr val="bg1"/>
            </a:solidFill>
          </a:endParaRPr>
        </a:p>
      </dgm:t>
    </dgm:pt>
    <dgm:pt modelId="{6F19545E-9372-4857-8711-517FFACA4A23}" type="parTrans" cxnId="{B1AE1F4D-5053-450F-9908-E5187BA791DB}">
      <dgm:prSet/>
      <dgm:spPr/>
      <dgm:t>
        <a:bodyPr/>
        <a:lstStyle/>
        <a:p>
          <a:endParaRPr lang="en-GB"/>
        </a:p>
      </dgm:t>
    </dgm:pt>
    <dgm:pt modelId="{248AEA79-7F15-48B1-B0C8-D1E43EC28A14}" type="sibTrans" cxnId="{B1AE1F4D-5053-450F-9908-E5187BA791DB}">
      <dgm:prSet/>
      <dgm:spPr/>
      <dgm:t>
        <a:bodyPr/>
        <a:lstStyle/>
        <a:p>
          <a:endParaRPr lang="en-GB"/>
        </a:p>
      </dgm:t>
    </dgm:pt>
    <dgm:pt modelId="{FA4D20BC-F48D-418C-AA8D-C63C88924766}">
      <dgm:prSet phldrT="[Text]"/>
      <dgm:spPr/>
      <dgm:t>
        <a:bodyPr/>
        <a:lstStyle/>
        <a:p>
          <a:pPr>
            <a:spcAft>
              <a:spcPts val="0"/>
            </a:spcAft>
          </a:pPr>
          <a:endParaRPr lang="en-GB" b="1" dirty="0">
            <a:solidFill>
              <a:schemeClr val="bg1"/>
            </a:solidFill>
          </a:endParaRP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754FA010-7137-42D3-B144-3A7B983D1F47}" type="presOf" srcId="{2EECC283-90DE-42E5-9284-BC7736148483}" destId="{C627DCF4-ED5F-4354-984B-8F6C284749BF}" srcOrd="0" destOrd="0" presId="urn:microsoft.com/office/officeart/2005/8/layout/pyramid1"/>
    <dgm:cxn modelId="{DA130C14-7F3A-45C8-810E-839C4D51A8F0}" type="presOf" srcId="{5CFCD4AA-0DA6-4112-99A5-268594835386}" destId="{2C5A713D-9C17-491F-B551-0ED576C00617}" srcOrd="0" destOrd="0" presId="urn:microsoft.com/office/officeart/2005/8/layout/pyramid1"/>
    <dgm:cxn modelId="{A293511D-C782-4731-AC6F-CC352E1B9919}" srcId="{299C7897-36E1-4AAD-8837-5E110C2FD891}" destId="{FA4D20BC-F48D-418C-AA8D-C63C88924766}" srcOrd="4" destOrd="0" parTransId="{3D6FFF15-BE0A-4668-BD35-E764699649E8}" sibTransId="{E1D7312C-CC8A-4DC9-8B77-5F60F1419D5A}"/>
    <dgm:cxn modelId="{B3E18B25-B638-4D75-AF22-AF588E037E9B}" srcId="{299C7897-36E1-4AAD-8837-5E110C2FD891}" destId="{2EECC283-90DE-42E5-9284-BC7736148483}" srcOrd="0" destOrd="0" parTransId="{410DECF8-916F-4527-BDCF-E9537F33BD16}" sibTransId="{11B9B975-A771-46DE-92F3-58B3131E991B}"/>
    <dgm:cxn modelId="{C945892E-C8AF-45DD-B032-6C22FF084E80}" type="presOf" srcId="{2EECC283-90DE-42E5-9284-BC7736148483}" destId="{913AA4EF-AF4D-4D28-8AB1-1252BD4C85B3}" srcOrd="1" destOrd="0" presId="urn:microsoft.com/office/officeart/2005/8/layout/pyramid1"/>
    <dgm:cxn modelId="{BF223F44-275F-4D03-BB0A-520749FE0A94}" srcId="{299C7897-36E1-4AAD-8837-5E110C2FD891}" destId="{5CFCD4AA-0DA6-4112-99A5-268594835386}" srcOrd="2" destOrd="0" parTransId="{1D3ED3B6-D25C-44E7-A52F-CF7F388CA7F1}" sibTransId="{E7338A9A-B61A-40F7-98A8-57C20DCEAE89}"/>
    <dgm:cxn modelId="{23E0BF48-D191-4299-BD2E-0C3770827C2A}" type="presOf" srcId="{DEC76B2D-72C0-4BD2-82D7-8948D7463AF9}" destId="{C7EFF616-B6B5-441C-AB85-5615984CD3FC}" srcOrd="1" destOrd="0" presId="urn:microsoft.com/office/officeart/2005/8/layout/pyramid1"/>
    <dgm:cxn modelId="{B1AE1F4D-5053-450F-9908-E5187BA791DB}" srcId="{299C7897-36E1-4AAD-8837-5E110C2FD891}" destId="{DEC76B2D-72C0-4BD2-82D7-8948D7463AF9}" srcOrd="3" destOrd="0" parTransId="{6F19545E-9372-4857-8711-517FFACA4A23}" sibTransId="{248AEA79-7F15-48B1-B0C8-D1E43EC28A14}"/>
    <dgm:cxn modelId="{72218D75-E97B-4040-B30E-7DC7D69B8402}" type="presOf" srcId="{FA4D20BC-F48D-418C-AA8D-C63C88924766}" destId="{A4FEB8AD-0E78-4463-87A9-56F881BB9BCD}" srcOrd="0" destOrd="0" presId="urn:microsoft.com/office/officeart/2005/8/layout/pyramid1"/>
    <dgm:cxn modelId="{E5E67E78-5DD4-4A37-8EED-6E2997C236D4}" type="presOf" srcId="{34DDA67D-7821-4F6A-9F94-317E3A630865}" destId="{60AE9835-0B8B-4A00-9D70-7EAADF28612A}" srcOrd="0" destOrd="0" presId="urn:microsoft.com/office/officeart/2005/8/layout/pyramid1"/>
    <dgm:cxn modelId="{95C372BA-D76A-4D9A-9CF5-B441DD8DC57F}" type="presOf" srcId="{34DDA67D-7821-4F6A-9F94-317E3A630865}" destId="{8C25200C-F9C6-4C80-BD90-4F31FA9393DA}" srcOrd="1" destOrd="0" presId="urn:microsoft.com/office/officeart/2005/8/layout/pyramid1"/>
    <dgm:cxn modelId="{8EBD0DBC-978A-4288-AC2E-E3886F182EBB}" type="presOf" srcId="{299C7897-36E1-4AAD-8837-5E110C2FD891}" destId="{AB73B577-01D2-47A9-9719-0C0BE4019258}" srcOrd="0" destOrd="0" presId="urn:microsoft.com/office/officeart/2005/8/layout/pyramid1"/>
    <dgm:cxn modelId="{8565FBCB-FE56-4107-9F99-734D05CE7372}" type="presOf" srcId="{FA4D20BC-F48D-418C-AA8D-C63C88924766}" destId="{AB7E9E81-CF12-40E2-BD88-21AB455144FE}" srcOrd="1" destOrd="0" presId="urn:microsoft.com/office/officeart/2005/8/layout/pyramid1"/>
    <dgm:cxn modelId="{5B7AC0CF-9F54-4AC1-9E86-CA9CC4D99E5C}" type="presOf" srcId="{DEC76B2D-72C0-4BD2-82D7-8948D7463AF9}" destId="{7D4DFA8C-32B5-4C16-BB53-7B8E9556D3D8}" srcOrd="0" destOrd="0" presId="urn:microsoft.com/office/officeart/2005/8/layout/pyramid1"/>
    <dgm:cxn modelId="{FB0EB4E8-1954-479C-B34D-3DE2FDA223FB}" type="presOf" srcId="{5CFCD4AA-0DA6-4112-99A5-268594835386}" destId="{8BC1A950-90A5-4858-B9AF-8333A9FA0306}" srcOrd="1"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BB57A7F0-81CF-4964-AEA7-8799C51A0F40}" type="presParOf" srcId="{AB73B577-01D2-47A9-9719-0C0BE4019258}" destId="{0FFF283D-7702-4334-AD3A-D22A89ABFE86}" srcOrd="0" destOrd="0" presId="urn:microsoft.com/office/officeart/2005/8/layout/pyramid1"/>
    <dgm:cxn modelId="{4E443131-BC4F-4C00-9D91-E3FEC1F39373}" type="presParOf" srcId="{0FFF283D-7702-4334-AD3A-D22A89ABFE86}" destId="{C627DCF4-ED5F-4354-984B-8F6C284749BF}" srcOrd="0" destOrd="0" presId="urn:microsoft.com/office/officeart/2005/8/layout/pyramid1"/>
    <dgm:cxn modelId="{977C3F09-A60F-40F2-A63A-337071828943}" type="presParOf" srcId="{0FFF283D-7702-4334-AD3A-D22A89ABFE86}" destId="{913AA4EF-AF4D-4D28-8AB1-1252BD4C85B3}" srcOrd="1" destOrd="0" presId="urn:microsoft.com/office/officeart/2005/8/layout/pyramid1"/>
    <dgm:cxn modelId="{8336430C-B086-4AC6-9D5F-98F7B111F499}" type="presParOf" srcId="{AB73B577-01D2-47A9-9719-0C0BE4019258}" destId="{93306B33-DA64-46A5-A5F9-02E329311107}" srcOrd="1" destOrd="0" presId="urn:microsoft.com/office/officeart/2005/8/layout/pyramid1"/>
    <dgm:cxn modelId="{0E85FBDD-F60B-4E29-B2A2-BB90931B4273}" type="presParOf" srcId="{93306B33-DA64-46A5-A5F9-02E329311107}" destId="{60AE9835-0B8B-4A00-9D70-7EAADF28612A}" srcOrd="0" destOrd="0" presId="urn:microsoft.com/office/officeart/2005/8/layout/pyramid1"/>
    <dgm:cxn modelId="{4E15D2C3-7856-410D-A060-B10D5005648C}" type="presParOf" srcId="{93306B33-DA64-46A5-A5F9-02E329311107}" destId="{8C25200C-F9C6-4C80-BD90-4F31FA9393DA}" srcOrd="1" destOrd="0" presId="urn:microsoft.com/office/officeart/2005/8/layout/pyramid1"/>
    <dgm:cxn modelId="{AFB52B65-3BA6-437A-92C4-15CC5B1FBE7B}" type="presParOf" srcId="{AB73B577-01D2-47A9-9719-0C0BE4019258}" destId="{7EC8C412-875E-41DB-A2D4-780B4D5C013B}" srcOrd="2" destOrd="0" presId="urn:microsoft.com/office/officeart/2005/8/layout/pyramid1"/>
    <dgm:cxn modelId="{B3125511-28D4-434A-BC87-A1CB4C65F685}" type="presParOf" srcId="{7EC8C412-875E-41DB-A2D4-780B4D5C013B}" destId="{2C5A713D-9C17-491F-B551-0ED576C00617}" srcOrd="0" destOrd="0" presId="urn:microsoft.com/office/officeart/2005/8/layout/pyramid1"/>
    <dgm:cxn modelId="{B1B15889-E42C-41ED-ADE1-6B2226E29A77}" type="presParOf" srcId="{7EC8C412-875E-41DB-A2D4-780B4D5C013B}" destId="{8BC1A950-90A5-4858-B9AF-8333A9FA0306}" srcOrd="1" destOrd="0" presId="urn:microsoft.com/office/officeart/2005/8/layout/pyramid1"/>
    <dgm:cxn modelId="{797668AC-107C-4590-81D4-60184E157D9A}" type="presParOf" srcId="{AB73B577-01D2-47A9-9719-0C0BE4019258}" destId="{168D4A3F-EF39-4DA4-B263-F103543AC1EE}" srcOrd="3" destOrd="0" presId="urn:microsoft.com/office/officeart/2005/8/layout/pyramid1"/>
    <dgm:cxn modelId="{06B6EC49-BE5C-4186-9D7F-ED82D2420815}" type="presParOf" srcId="{168D4A3F-EF39-4DA4-B263-F103543AC1EE}" destId="{7D4DFA8C-32B5-4C16-BB53-7B8E9556D3D8}" srcOrd="0" destOrd="0" presId="urn:microsoft.com/office/officeart/2005/8/layout/pyramid1"/>
    <dgm:cxn modelId="{E075BE38-BA98-459F-A559-0814284FE339}" type="presParOf" srcId="{168D4A3F-EF39-4DA4-B263-F103543AC1EE}" destId="{C7EFF616-B6B5-441C-AB85-5615984CD3FC}" srcOrd="1" destOrd="0" presId="urn:microsoft.com/office/officeart/2005/8/layout/pyramid1"/>
    <dgm:cxn modelId="{57869292-5974-4BAD-91D7-7B38B3EDE1D3}" type="presParOf" srcId="{AB73B577-01D2-47A9-9719-0C0BE4019258}" destId="{C33E8415-2BC1-4448-A63E-8D5758DFE026}" srcOrd="4" destOrd="0" presId="urn:microsoft.com/office/officeart/2005/8/layout/pyramid1"/>
    <dgm:cxn modelId="{B2765747-8461-4258-8EBE-EFD215B54140}" type="presParOf" srcId="{C33E8415-2BC1-4448-A63E-8D5758DFE026}" destId="{A4FEB8AD-0E78-4463-87A9-56F881BB9BCD}" srcOrd="0" destOrd="0" presId="urn:microsoft.com/office/officeart/2005/8/layout/pyramid1"/>
    <dgm:cxn modelId="{53543AAF-2E11-4FEC-BF6E-C023BCCEB188}"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2EECC283-90DE-42E5-9284-BC7736148483}">
      <dgm:prSet phldrT="[Text]" custT="1"/>
      <dgm:spPr/>
      <dgm:t>
        <a:bodyPr/>
        <a:lstStyle/>
        <a:p>
          <a:endParaRPr lang="en-GB" sz="2200" b="1" dirty="0">
            <a:solidFill>
              <a:schemeClr val="bg1"/>
            </a:solidFill>
          </a:endParaRPr>
        </a:p>
      </dgm:t>
    </dgm:pt>
    <dgm:pt modelId="{410DECF8-916F-4527-BDCF-E9537F33BD16}" type="parTrans" cxnId="{B3E18B25-B638-4D75-AF22-AF588E037E9B}">
      <dgm:prSet/>
      <dgm:spPr/>
      <dgm:t>
        <a:bodyPr/>
        <a:lstStyle/>
        <a:p>
          <a:endParaRPr lang="en-GB"/>
        </a:p>
      </dgm:t>
    </dgm:pt>
    <dgm:pt modelId="{11B9B975-A771-46DE-92F3-58B3131E991B}" type="sibTrans" cxnId="{B3E18B25-B638-4D75-AF22-AF588E037E9B}">
      <dgm:prSet/>
      <dgm:spPr/>
      <dgm:t>
        <a:bodyPr/>
        <a:lstStyle/>
        <a:p>
          <a:endParaRPr lang="en-GB"/>
        </a:p>
      </dgm:t>
    </dgm:pt>
    <dgm:pt modelId="{34DDA67D-7821-4F6A-9F94-317E3A630865}">
      <dgm:prSet phldrT="[Text]"/>
      <dgm:spPr/>
      <dgm:t>
        <a:bodyPr/>
        <a:lstStyle/>
        <a:p>
          <a:r>
            <a:rPr lang="en-GB" b="1" dirty="0">
              <a:solidFill>
                <a:schemeClr val="bg1"/>
              </a:solidFill>
            </a:rPr>
            <a:t>Esteem Needs</a:t>
          </a:r>
        </a:p>
      </dgm:t>
    </dgm:pt>
    <dgm:pt modelId="{2CEF1BCB-31AB-4515-863B-DF2A276B2833}" type="parTrans" cxnId="{5EE396F8-C919-4D29-9579-C4349E49CDC0}">
      <dgm:prSet/>
      <dgm:spPr/>
      <dgm:t>
        <a:bodyPr/>
        <a:lstStyle/>
        <a:p>
          <a:endParaRPr lang="en-GB"/>
        </a:p>
      </dgm:t>
    </dgm:pt>
    <dgm:pt modelId="{90259750-6271-4EB4-BA08-7BF6B306AFB4}" type="sibTrans" cxnId="{5EE396F8-C919-4D29-9579-C4349E49CDC0}">
      <dgm:prSet/>
      <dgm:spPr/>
      <dgm:t>
        <a:bodyPr/>
        <a:lstStyle/>
        <a:p>
          <a:endParaRPr lang="en-GB"/>
        </a:p>
      </dgm:t>
    </dgm:pt>
    <dgm:pt modelId="{5CFCD4AA-0DA6-4112-99A5-268594835386}">
      <dgm:prSet phldrT="[Text]"/>
      <dgm:spPr/>
      <dgm:t>
        <a:bodyPr/>
        <a:lstStyle/>
        <a:p>
          <a:endParaRPr lang="en-GB" b="1" dirty="0">
            <a:solidFill>
              <a:schemeClr val="bg1"/>
            </a:solidFill>
          </a:endParaRPr>
        </a:p>
      </dgm:t>
    </dgm:pt>
    <dgm:pt modelId="{1D3ED3B6-D25C-44E7-A52F-CF7F388CA7F1}" type="parTrans" cxnId="{BF223F44-275F-4D03-BB0A-520749FE0A94}">
      <dgm:prSet/>
      <dgm:spPr/>
      <dgm:t>
        <a:bodyPr/>
        <a:lstStyle/>
        <a:p>
          <a:endParaRPr lang="en-GB"/>
        </a:p>
      </dgm:t>
    </dgm:pt>
    <dgm:pt modelId="{E7338A9A-B61A-40F7-98A8-57C20DCEAE89}" type="sibTrans" cxnId="{BF223F44-275F-4D03-BB0A-520749FE0A94}">
      <dgm:prSet/>
      <dgm:spPr/>
      <dgm:t>
        <a:bodyPr/>
        <a:lstStyle/>
        <a:p>
          <a:endParaRPr lang="en-GB"/>
        </a:p>
      </dgm:t>
    </dgm:pt>
    <dgm:pt modelId="{DEC76B2D-72C0-4BD2-82D7-8948D7463AF9}">
      <dgm:prSet phldrT="[Text]"/>
      <dgm:spPr/>
      <dgm:t>
        <a:bodyPr/>
        <a:lstStyle/>
        <a:p>
          <a:endParaRPr lang="en-GB" b="1" dirty="0">
            <a:solidFill>
              <a:schemeClr val="bg1"/>
            </a:solidFill>
          </a:endParaRPr>
        </a:p>
      </dgm:t>
    </dgm:pt>
    <dgm:pt modelId="{6F19545E-9372-4857-8711-517FFACA4A23}" type="parTrans" cxnId="{B1AE1F4D-5053-450F-9908-E5187BA791DB}">
      <dgm:prSet/>
      <dgm:spPr/>
      <dgm:t>
        <a:bodyPr/>
        <a:lstStyle/>
        <a:p>
          <a:endParaRPr lang="en-GB"/>
        </a:p>
      </dgm:t>
    </dgm:pt>
    <dgm:pt modelId="{248AEA79-7F15-48B1-B0C8-D1E43EC28A14}" type="sibTrans" cxnId="{B1AE1F4D-5053-450F-9908-E5187BA791DB}">
      <dgm:prSet/>
      <dgm:spPr/>
      <dgm:t>
        <a:bodyPr/>
        <a:lstStyle/>
        <a:p>
          <a:endParaRPr lang="en-GB"/>
        </a:p>
      </dgm:t>
    </dgm:pt>
    <dgm:pt modelId="{FA4D20BC-F48D-418C-AA8D-C63C88924766}">
      <dgm:prSet phldrT="[Text]"/>
      <dgm:spPr/>
      <dgm:t>
        <a:bodyPr/>
        <a:lstStyle/>
        <a:p>
          <a:endParaRPr lang="en-GB" b="1" dirty="0">
            <a:solidFill>
              <a:schemeClr val="bg1"/>
            </a:solidFill>
          </a:endParaRP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B60EB10C-0BA6-4802-A92C-C9BE362C8C4B}" type="presOf" srcId="{5CFCD4AA-0DA6-4112-99A5-268594835386}" destId="{8BC1A950-90A5-4858-B9AF-8333A9FA0306}" srcOrd="1" destOrd="0" presId="urn:microsoft.com/office/officeart/2005/8/layout/pyramid1"/>
    <dgm:cxn modelId="{A293511D-C782-4731-AC6F-CC352E1B9919}" srcId="{299C7897-36E1-4AAD-8837-5E110C2FD891}" destId="{FA4D20BC-F48D-418C-AA8D-C63C88924766}" srcOrd="4" destOrd="0" parTransId="{3D6FFF15-BE0A-4668-BD35-E764699649E8}" sibTransId="{E1D7312C-CC8A-4DC9-8B77-5F60F1419D5A}"/>
    <dgm:cxn modelId="{B3E18B25-B638-4D75-AF22-AF588E037E9B}" srcId="{299C7897-36E1-4AAD-8837-5E110C2FD891}" destId="{2EECC283-90DE-42E5-9284-BC7736148483}" srcOrd="0" destOrd="0" parTransId="{410DECF8-916F-4527-BDCF-E9537F33BD16}" sibTransId="{11B9B975-A771-46DE-92F3-58B3131E991B}"/>
    <dgm:cxn modelId="{7A9A863F-F853-4E0A-8955-01CCD8AE35CD}" type="presOf" srcId="{299C7897-36E1-4AAD-8837-5E110C2FD891}" destId="{AB73B577-01D2-47A9-9719-0C0BE4019258}" srcOrd="0" destOrd="0" presId="urn:microsoft.com/office/officeart/2005/8/layout/pyramid1"/>
    <dgm:cxn modelId="{0D2D1142-34CA-451D-96C3-708444B82212}" type="presOf" srcId="{2EECC283-90DE-42E5-9284-BC7736148483}" destId="{913AA4EF-AF4D-4D28-8AB1-1252BD4C85B3}" srcOrd="1" destOrd="0" presId="urn:microsoft.com/office/officeart/2005/8/layout/pyramid1"/>
    <dgm:cxn modelId="{BF223F44-275F-4D03-BB0A-520749FE0A94}" srcId="{299C7897-36E1-4AAD-8837-5E110C2FD891}" destId="{5CFCD4AA-0DA6-4112-99A5-268594835386}" srcOrd="2" destOrd="0" parTransId="{1D3ED3B6-D25C-44E7-A52F-CF7F388CA7F1}" sibTransId="{E7338A9A-B61A-40F7-98A8-57C20DCEAE89}"/>
    <dgm:cxn modelId="{B1AE1F4D-5053-450F-9908-E5187BA791DB}" srcId="{299C7897-36E1-4AAD-8837-5E110C2FD891}" destId="{DEC76B2D-72C0-4BD2-82D7-8948D7463AF9}" srcOrd="3" destOrd="0" parTransId="{6F19545E-9372-4857-8711-517FFACA4A23}" sibTransId="{248AEA79-7F15-48B1-B0C8-D1E43EC28A14}"/>
    <dgm:cxn modelId="{17E8746D-824A-4CD3-8093-EC5700F6EDC8}" type="presOf" srcId="{FA4D20BC-F48D-418C-AA8D-C63C88924766}" destId="{AB7E9E81-CF12-40E2-BD88-21AB455144FE}" srcOrd="1" destOrd="0" presId="urn:microsoft.com/office/officeart/2005/8/layout/pyramid1"/>
    <dgm:cxn modelId="{BD938553-54C6-442A-84A4-0187C4303B17}" type="presOf" srcId="{FA4D20BC-F48D-418C-AA8D-C63C88924766}" destId="{A4FEB8AD-0E78-4463-87A9-56F881BB9BCD}" srcOrd="0" destOrd="0" presId="urn:microsoft.com/office/officeart/2005/8/layout/pyramid1"/>
    <dgm:cxn modelId="{1181BC7E-2724-47E4-BEA6-8113B0DD364E}" type="presOf" srcId="{34DDA67D-7821-4F6A-9F94-317E3A630865}" destId="{8C25200C-F9C6-4C80-BD90-4F31FA9393DA}" srcOrd="1" destOrd="0" presId="urn:microsoft.com/office/officeart/2005/8/layout/pyramid1"/>
    <dgm:cxn modelId="{2C96B58F-6D4E-4B2F-8562-147982219A26}" type="presOf" srcId="{34DDA67D-7821-4F6A-9F94-317E3A630865}" destId="{60AE9835-0B8B-4A00-9D70-7EAADF28612A}" srcOrd="0" destOrd="0" presId="urn:microsoft.com/office/officeart/2005/8/layout/pyramid1"/>
    <dgm:cxn modelId="{195E9F97-B0A4-437B-A3BE-25535E41ECE3}" type="presOf" srcId="{DEC76B2D-72C0-4BD2-82D7-8948D7463AF9}" destId="{C7EFF616-B6B5-441C-AB85-5615984CD3FC}" srcOrd="1" destOrd="0" presId="urn:microsoft.com/office/officeart/2005/8/layout/pyramid1"/>
    <dgm:cxn modelId="{EE4A04C7-8912-47DA-B63D-EBCBEC149FC0}" type="presOf" srcId="{5CFCD4AA-0DA6-4112-99A5-268594835386}" destId="{2C5A713D-9C17-491F-B551-0ED576C00617}" srcOrd="0" destOrd="0" presId="urn:microsoft.com/office/officeart/2005/8/layout/pyramid1"/>
    <dgm:cxn modelId="{881435EE-9CB7-438F-9F17-E8BB06701C70}" type="presOf" srcId="{DEC76B2D-72C0-4BD2-82D7-8948D7463AF9}" destId="{7D4DFA8C-32B5-4C16-BB53-7B8E9556D3D8}" srcOrd="0" destOrd="0" presId="urn:microsoft.com/office/officeart/2005/8/layout/pyramid1"/>
    <dgm:cxn modelId="{12EBD8F5-8683-4524-A490-FAE0B36CC494}" type="presOf" srcId="{2EECC283-90DE-42E5-9284-BC7736148483}" destId="{C627DCF4-ED5F-4354-984B-8F6C284749BF}" srcOrd="0"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35A539E1-F2E4-496E-8FEC-0A4C608F4A83}" type="presParOf" srcId="{AB73B577-01D2-47A9-9719-0C0BE4019258}" destId="{0FFF283D-7702-4334-AD3A-D22A89ABFE86}" srcOrd="0" destOrd="0" presId="urn:microsoft.com/office/officeart/2005/8/layout/pyramid1"/>
    <dgm:cxn modelId="{38085262-5610-4319-868F-00ADE3A12D62}" type="presParOf" srcId="{0FFF283D-7702-4334-AD3A-D22A89ABFE86}" destId="{C627DCF4-ED5F-4354-984B-8F6C284749BF}" srcOrd="0" destOrd="0" presId="urn:microsoft.com/office/officeart/2005/8/layout/pyramid1"/>
    <dgm:cxn modelId="{C602BA37-9A03-4F2E-AF95-C2D9B1C44702}" type="presParOf" srcId="{0FFF283D-7702-4334-AD3A-D22A89ABFE86}" destId="{913AA4EF-AF4D-4D28-8AB1-1252BD4C85B3}" srcOrd="1" destOrd="0" presId="urn:microsoft.com/office/officeart/2005/8/layout/pyramid1"/>
    <dgm:cxn modelId="{1CCC1612-7410-462C-94D6-A02589E7AB6A}" type="presParOf" srcId="{AB73B577-01D2-47A9-9719-0C0BE4019258}" destId="{93306B33-DA64-46A5-A5F9-02E329311107}" srcOrd="1" destOrd="0" presId="urn:microsoft.com/office/officeart/2005/8/layout/pyramid1"/>
    <dgm:cxn modelId="{F09BB9F9-BC67-4D6C-93A6-AE75B428DD7D}" type="presParOf" srcId="{93306B33-DA64-46A5-A5F9-02E329311107}" destId="{60AE9835-0B8B-4A00-9D70-7EAADF28612A}" srcOrd="0" destOrd="0" presId="urn:microsoft.com/office/officeart/2005/8/layout/pyramid1"/>
    <dgm:cxn modelId="{D71EB673-9277-46F1-9117-9E1477CA22CD}" type="presParOf" srcId="{93306B33-DA64-46A5-A5F9-02E329311107}" destId="{8C25200C-F9C6-4C80-BD90-4F31FA9393DA}" srcOrd="1" destOrd="0" presId="urn:microsoft.com/office/officeart/2005/8/layout/pyramid1"/>
    <dgm:cxn modelId="{BD89F1E6-F33A-4CFB-B0DB-64D48D9CC465}" type="presParOf" srcId="{AB73B577-01D2-47A9-9719-0C0BE4019258}" destId="{7EC8C412-875E-41DB-A2D4-780B4D5C013B}" srcOrd="2" destOrd="0" presId="urn:microsoft.com/office/officeart/2005/8/layout/pyramid1"/>
    <dgm:cxn modelId="{AE5F9E26-183F-4461-9675-A5848FBF24A4}" type="presParOf" srcId="{7EC8C412-875E-41DB-A2D4-780B4D5C013B}" destId="{2C5A713D-9C17-491F-B551-0ED576C00617}" srcOrd="0" destOrd="0" presId="urn:microsoft.com/office/officeart/2005/8/layout/pyramid1"/>
    <dgm:cxn modelId="{E00A0A85-4AB4-4B80-8B1D-11C8C91330C0}" type="presParOf" srcId="{7EC8C412-875E-41DB-A2D4-780B4D5C013B}" destId="{8BC1A950-90A5-4858-B9AF-8333A9FA0306}" srcOrd="1" destOrd="0" presId="urn:microsoft.com/office/officeart/2005/8/layout/pyramid1"/>
    <dgm:cxn modelId="{3E7D86A4-B311-437B-A24C-66C92197D69F}" type="presParOf" srcId="{AB73B577-01D2-47A9-9719-0C0BE4019258}" destId="{168D4A3F-EF39-4DA4-B263-F103543AC1EE}" srcOrd="3" destOrd="0" presId="urn:microsoft.com/office/officeart/2005/8/layout/pyramid1"/>
    <dgm:cxn modelId="{DA4F5CEC-7300-4ADF-8BED-0B3C0875A2C6}" type="presParOf" srcId="{168D4A3F-EF39-4DA4-B263-F103543AC1EE}" destId="{7D4DFA8C-32B5-4C16-BB53-7B8E9556D3D8}" srcOrd="0" destOrd="0" presId="urn:microsoft.com/office/officeart/2005/8/layout/pyramid1"/>
    <dgm:cxn modelId="{05D456F7-8B45-42EE-B9A0-BA751D7A5BAA}" type="presParOf" srcId="{168D4A3F-EF39-4DA4-B263-F103543AC1EE}" destId="{C7EFF616-B6B5-441C-AB85-5615984CD3FC}" srcOrd="1" destOrd="0" presId="urn:microsoft.com/office/officeart/2005/8/layout/pyramid1"/>
    <dgm:cxn modelId="{2FB10AAD-A352-48F1-B36B-7D0F48266B33}" type="presParOf" srcId="{AB73B577-01D2-47A9-9719-0C0BE4019258}" destId="{C33E8415-2BC1-4448-A63E-8D5758DFE026}" srcOrd="4" destOrd="0" presId="urn:microsoft.com/office/officeart/2005/8/layout/pyramid1"/>
    <dgm:cxn modelId="{7E70D385-673C-4895-9341-B179401C7061}" type="presParOf" srcId="{C33E8415-2BC1-4448-A63E-8D5758DFE026}" destId="{A4FEB8AD-0E78-4463-87A9-56F881BB9BCD}" srcOrd="0" destOrd="0" presId="urn:microsoft.com/office/officeart/2005/8/layout/pyramid1"/>
    <dgm:cxn modelId="{525ABB1D-56ED-4792-B939-59400F962370}"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9C7897-36E1-4AAD-8837-5E110C2FD891}" type="doc">
      <dgm:prSet loTypeId="urn:microsoft.com/office/officeart/2005/8/layout/pyramid1" loCatId="pyramid" qsTypeId="urn:microsoft.com/office/officeart/2005/8/quickstyle/simple1" qsCatId="simple" csTypeId="urn:microsoft.com/office/officeart/2005/8/colors/colorful1" csCatId="colorful" phldr="1"/>
      <dgm:spPr/>
    </dgm:pt>
    <dgm:pt modelId="{2EECC283-90DE-42E5-9284-BC7736148483}">
      <dgm:prSet phldrT="[Text]" custT="1"/>
      <dgm:spPr/>
      <dgm:t>
        <a:bodyPr/>
        <a:lstStyle/>
        <a:p>
          <a:pPr>
            <a:spcAft>
              <a:spcPts val="0"/>
            </a:spcAft>
          </a:pPr>
          <a:endParaRPr lang="en-GB" sz="1600" b="1" dirty="0">
            <a:solidFill>
              <a:schemeClr val="bg1"/>
            </a:solidFill>
          </a:endParaRPr>
        </a:p>
      </dgm:t>
    </dgm:pt>
    <dgm:pt modelId="{410DECF8-916F-4527-BDCF-E9537F33BD16}" type="parTrans" cxnId="{B3E18B25-B638-4D75-AF22-AF588E037E9B}">
      <dgm:prSet/>
      <dgm:spPr/>
      <dgm:t>
        <a:bodyPr/>
        <a:lstStyle/>
        <a:p>
          <a:endParaRPr lang="en-GB"/>
        </a:p>
      </dgm:t>
    </dgm:pt>
    <dgm:pt modelId="{11B9B975-A771-46DE-92F3-58B3131E991B}" type="sibTrans" cxnId="{B3E18B25-B638-4D75-AF22-AF588E037E9B}">
      <dgm:prSet/>
      <dgm:spPr/>
      <dgm:t>
        <a:bodyPr/>
        <a:lstStyle/>
        <a:p>
          <a:endParaRPr lang="en-GB"/>
        </a:p>
      </dgm:t>
    </dgm:pt>
    <dgm:pt modelId="{34DDA67D-7821-4F6A-9F94-317E3A630865}">
      <dgm:prSet phldrT="[Text]"/>
      <dgm:spPr/>
      <dgm:t>
        <a:bodyPr/>
        <a:lstStyle/>
        <a:p>
          <a:pPr>
            <a:spcAft>
              <a:spcPts val="0"/>
            </a:spcAft>
          </a:pPr>
          <a:r>
            <a:rPr lang="en-GB" b="1" dirty="0">
              <a:solidFill>
                <a:schemeClr val="bg1"/>
              </a:solidFill>
            </a:rPr>
            <a:t>Self-esteem</a:t>
          </a:r>
        </a:p>
        <a:p>
          <a:pPr>
            <a:spcAft>
              <a:spcPts val="0"/>
            </a:spcAft>
          </a:pPr>
          <a:r>
            <a:rPr lang="en-GB" b="1" dirty="0">
              <a:solidFill>
                <a:schemeClr val="bg1"/>
              </a:solidFill>
            </a:rPr>
            <a:t>Confidence</a:t>
          </a:r>
        </a:p>
        <a:p>
          <a:pPr>
            <a:spcAft>
              <a:spcPts val="0"/>
            </a:spcAft>
          </a:pPr>
          <a:r>
            <a:rPr lang="en-GB" b="1" dirty="0">
              <a:solidFill>
                <a:schemeClr val="bg1"/>
              </a:solidFill>
            </a:rPr>
            <a:t>Achievement</a:t>
          </a:r>
        </a:p>
        <a:p>
          <a:pPr>
            <a:spcAft>
              <a:spcPts val="0"/>
            </a:spcAft>
          </a:pPr>
          <a:r>
            <a:rPr lang="en-GB" b="1" dirty="0">
              <a:solidFill>
                <a:schemeClr val="bg1"/>
              </a:solidFill>
            </a:rPr>
            <a:t>Respect of others</a:t>
          </a:r>
        </a:p>
        <a:p>
          <a:pPr>
            <a:spcAft>
              <a:spcPts val="0"/>
            </a:spcAft>
          </a:pPr>
          <a:r>
            <a:rPr lang="en-GB" b="1" dirty="0">
              <a:solidFill>
                <a:schemeClr val="bg1"/>
              </a:solidFill>
            </a:rPr>
            <a:t>Respect by others</a:t>
          </a:r>
        </a:p>
      </dgm:t>
    </dgm:pt>
    <dgm:pt modelId="{2CEF1BCB-31AB-4515-863B-DF2A276B2833}" type="parTrans" cxnId="{5EE396F8-C919-4D29-9579-C4349E49CDC0}">
      <dgm:prSet/>
      <dgm:spPr/>
      <dgm:t>
        <a:bodyPr/>
        <a:lstStyle/>
        <a:p>
          <a:endParaRPr lang="en-GB"/>
        </a:p>
      </dgm:t>
    </dgm:pt>
    <dgm:pt modelId="{90259750-6271-4EB4-BA08-7BF6B306AFB4}" type="sibTrans" cxnId="{5EE396F8-C919-4D29-9579-C4349E49CDC0}">
      <dgm:prSet/>
      <dgm:spPr/>
      <dgm:t>
        <a:bodyPr/>
        <a:lstStyle/>
        <a:p>
          <a:endParaRPr lang="en-GB"/>
        </a:p>
      </dgm:t>
    </dgm:pt>
    <dgm:pt modelId="{5CFCD4AA-0DA6-4112-99A5-268594835386}">
      <dgm:prSet phldrT="[Text]"/>
      <dgm:spPr/>
      <dgm:t>
        <a:bodyPr/>
        <a:lstStyle/>
        <a:p>
          <a:endParaRPr lang="en-GB" b="1" dirty="0">
            <a:solidFill>
              <a:schemeClr val="bg1"/>
            </a:solidFill>
          </a:endParaRPr>
        </a:p>
      </dgm:t>
    </dgm:pt>
    <dgm:pt modelId="{1D3ED3B6-D25C-44E7-A52F-CF7F388CA7F1}" type="parTrans" cxnId="{BF223F44-275F-4D03-BB0A-520749FE0A94}">
      <dgm:prSet/>
      <dgm:spPr/>
      <dgm:t>
        <a:bodyPr/>
        <a:lstStyle/>
        <a:p>
          <a:endParaRPr lang="en-GB"/>
        </a:p>
      </dgm:t>
    </dgm:pt>
    <dgm:pt modelId="{E7338A9A-B61A-40F7-98A8-57C20DCEAE89}" type="sibTrans" cxnId="{BF223F44-275F-4D03-BB0A-520749FE0A94}">
      <dgm:prSet/>
      <dgm:spPr/>
      <dgm:t>
        <a:bodyPr/>
        <a:lstStyle/>
        <a:p>
          <a:endParaRPr lang="en-GB"/>
        </a:p>
      </dgm:t>
    </dgm:pt>
    <dgm:pt modelId="{DEC76B2D-72C0-4BD2-82D7-8948D7463AF9}">
      <dgm:prSet phldrT="[Text]"/>
      <dgm:spPr/>
      <dgm:t>
        <a:bodyPr/>
        <a:lstStyle/>
        <a:p>
          <a:pPr>
            <a:spcAft>
              <a:spcPts val="0"/>
            </a:spcAft>
          </a:pPr>
          <a:endParaRPr lang="en-GB" b="1" dirty="0">
            <a:solidFill>
              <a:schemeClr val="bg1"/>
            </a:solidFill>
          </a:endParaRPr>
        </a:p>
      </dgm:t>
    </dgm:pt>
    <dgm:pt modelId="{6F19545E-9372-4857-8711-517FFACA4A23}" type="parTrans" cxnId="{B1AE1F4D-5053-450F-9908-E5187BA791DB}">
      <dgm:prSet/>
      <dgm:spPr/>
      <dgm:t>
        <a:bodyPr/>
        <a:lstStyle/>
        <a:p>
          <a:endParaRPr lang="en-GB"/>
        </a:p>
      </dgm:t>
    </dgm:pt>
    <dgm:pt modelId="{248AEA79-7F15-48B1-B0C8-D1E43EC28A14}" type="sibTrans" cxnId="{B1AE1F4D-5053-450F-9908-E5187BA791DB}">
      <dgm:prSet/>
      <dgm:spPr/>
      <dgm:t>
        <a:bodyPr/>
        <a:lstStyle/>
        <a:p>
          <a:endParaRPr lang="en-GB"/>
        </a:p>
      </dgm:t>
    </dgm:pt>
    <dgm:pt modelId="{FA4D20BC-F48D-418C-AA8D-C63C88924766}">
      <dgm:prSet phldrT="[Text]"/>
      <dgm:spPr/>
      <dgm:t>
        <a:bodyPr/>
        <a:lstStyle/>
        <a:p>
          <a:pPr>
            <a:spcAft>
              <a:spcPts val="0"/>
            </a:spcAft>
          </a:pPr>
          <a:endParaRPr lang="en-GB" b="1" dirty="0">
            <a:solidFill>
              <a:schemeClr val="bg1"/>
            </a:solidFill>
          </a:endParaRPr>
        </a:p>
      </dgm:t>
    </dgm:pt>
    <dgm:pt modelId="{3D6FFF15-BE0A-4668-BD35-E764699649E8}" type="parTrans" cxnId="{A293511D-C782-4731-AC6F-CC352E1B9919}">
      <dgm:prSet/>
      <dgm:spPr/>
      <dgm:t>
        <a:bodyPr/>
        <a:lstStyle/>
        <a:p>
          <a:endParaRPr lang="en-GB"/>
        </a:p>
      </dgm:t>
    </dgm:pt>
    <dgm:pt modelId="{E1D7312C-CC8A-4DC9-8B77-5F60F1419D5A}" type="sibTrans" cxnId="{A293511D-C782-4731-AC6F-CC352E1B9919}">
      <dgm:prSet/>
      <dgm:spPr/>
      <dgm:t>
        <a:bodyPr/>
        <a:lstStyle/>
        <a:p>
          <a:endParaRPr lang="en-GB"/>
        </a:p>
      </dgm:t>
    </dgm:pt>
    <dgm:pt modelId="{AB73B577-01D2-47A9-9719-0C0BE4019258}" type="pres">
      <dgm:prSet presAssocID="{299C7897-36E1-4AAD-8837-5E110C2FD891}" presName="Name0" presStyleCnt="0">
        <dgm:presLayoutVars>
          <dgm:dir/>
          <dgm:animLvl val="lvl"/>
          <dgm:resizeHandles val="exact"/>
        </dgm:presLayoutVars>
      </dgm:prSet>
      <dgm:spPr/>
    </dgm:pt>
    <dgm:pt modelId="{0FFF283D-7702-4334-AD3A-D22A89ABFE86}" type="pres">
      <dgm:prSet presAssocID="{2EECC283-90DE-42E5-9284-BC7736148483}" presName="Name8" presStyleCnt="0"/>
      <dgm:spPr/>
    </dgm:pt>
    <dgm:pt modelId="{C627DCF4-ED5F-4354-984B-8F6C284749BF}" type="pres">
      <dgm:prSet presAssocID="{2EECC283-90DE-42E5-9284-BC7736148483}" presName="level" presStyleLbl="node1" presStyleIdx="0" presStyleCnt="5">
        <dgm:presLayoutVars>
          <dgm:chMax val="1"/>
          <dgm:bulletEnabled val="1"/>
        </dgm:presLayoutVars>
      </dgm:prSet>
      <dgm:spPr/>
    </dgm:pt>
    <dgm:pt modelId="{913AA4EF-AF4D-4D28-8AB1-1252BD4C85B3}" type="pres">
      <dgm:prSet presAssocID="{2EECC283-90DE-42E5-9284-BC7736148483}" presName="levelTx" presStyleLbl="revTx" presStyleIdx="0" presStyleCnt="0">
        <dgm:presLayoutVars>
          <dgm:chMax val="1"/>
          <dgm:bulletEnabled val="1"/>
        </dgm:presLayoutVars>
      </dgm:prSet>
      <dgm:spPr/>
    </dgm:pt>
    <dgm:pt modelId="{93306B33-DA64-46A5-A5F9-02E329311107}" type="pres">
      <dgm:prSet presAssocID="{34DDA67D-7821-4F6A-9F94-317E3A630865}" presName="Name8" presStyleCnt="0"/>
      <dgm:spPr/>
    </dgm:pt>
    <dgm:pt modelId="{60AE9835-0B8B-4A00-9D70-7EAADF28612A}" type="pres">
      <dgm:prSet presAssocID="{34DDA67D-7821-4F6A-9F94-317E3A630865}" presName="level" presStyleLbl="node1" presStyleIdx="1" presStyleCnt="5">
        <dgm:presLayoutVars>
          <dgm:chMax val="1"/>
          <dgm:bulletEnabled val="1"/>
        </dgm:presLayoutVars>
      </dgm:prSet>
      <dgm:spPr/>
    </dgm:pt>
    <dgm:pt modelId="{8C25200C-F9C6-4C80-BD90-4F31FA9393DA}" type="pres">
      <dgm:prSet presAssocID="{34DDA67D-7821-4F6A-9F94-317E3A630865}" presName="levelTx" presStyleLbl="revTx" presStyleIdx="0" presStyleCnt="0">
        <dgm:presLayoutVars>
          <dgm:chMax val="1"/>
          <dgm:bulletEnabled val="1"/>
        </dgm:presLayoutVars>
      </dgm:prSet>
      <dgm:spPr/>
    </dgm:pt>
    <dgm:pt modelId="{7EC8C412-875E-41DB-A2D4-780B4D5C013B}" type="pres">
      <dgm:prSet presAssocID="{5CFCD4AA-0DA6-4112-99A5-268594835386}" presName="Name8" presStyleCnt="0"/>
      <dgm:spPr/>
    </dgm:pt>
    <dgm:pt modelId="{2C5A713D-9C17-491F-B551-0ED576C00617}" type="pres">
      <dgm:prSet presAssocID="{5CFCD4AA-0DA6-4112-99A5-268594835386}" presName="level" presStyleLbl="node1" presStyleIdx="2" presStyleCnt="5">
        <dgm:presLayoutVars>
          <dgm:chMax val="1"/>
          <dgm:bulletEnabled val="1"/>
        </dgm:presLayoutVars>
      </dgm:prSet>
      <dgm:spPr/>
    </dgm:pt>
    <dgm:pt modelId="{8BC1A950-90A5-4858-B9AF-8333A9FA0306}" type="pres">
      <dgm:prSet presAssocID="{5CFCD4AA-0DA6-4112-99A5-268594835386}" presName="levelTx" presStyleLbl="revTx" presStyleIdx="0" presStyleCnt="0">
        <dgm:presLayoutVars>
          <dgm:chMax val="1"/>
          <dgm:bulletEnabled val="1"/>
        </dgm:presLayoutVars>
      </dgm:prSet>
      <dgm:spPr/>
    </dgm:pt>
    <dgm:pt modelId="{168D4A3F-EF39-4DA4-B263-F103543AC1EE}" type="pres">
      <dgm:prSet presAssocID="{DEC76B2D-72C0-4BD2-82D7-8948D7463AF9}" presName="Name8" presStyleCnt="0"/>
      <dgm:spPr/>
    </dgm:pt>
    <dgm:pt modelId="{7D4DFA8C-32B5-4C16-BB53-7B8E9556D3D8}" type="pres">
      <dgm:prSet presAssocID="{DEC76B2D-72C0-4BD2-82D7-8948D7463AF9}" presName="level" presStyleLbl="node1" presStyleIdx="3" presStyleCnt="5">
        <dgm:presLayoutVars>
          <dgm:chMax val="1"/>
          <dgm:bulletEnabled val="1"/>
        </dgm:presLayoutVars>
      </dgm:prSet>
      <dgm:spPr/>
    </dgm:pt>
    <dgm:pt modelId="{C7EFF616-B6B5-441C-AB85-5615984CD3FC}" type="pres">
      <dgm:prSet presAssocID="{DEC76B2D-72C0-4BD2-82D7-8948D7463AF9}" presName="levelTx" presStyleLbl="revTx" presStyleIdx="0" presStyleCnt="0">
        <dgm:presLayoutVars>
          <dgm:chMax val="1"/>
          <dgm:bulletEnabled val="1"/>
        </dgm:presLayoutVars>
      </dgm:prSet>
      <dgm:spPr/>
    </dgm:pt>
    <dgm:pt modelId="{C33E8415-2BC1-4448-A63E-8D5758DFE026}" type="pres">
      <dgm:prSet presAssocID="{FA4D20BC-F48D-418C-AA8D-C63C88924766}" presName="Name8" presStyleCnt="0"/>
      <dgm:spPr/>
    </dgm:pt>
    <dgm:pt modelId="{A4FEB8AD-0E78-4463-87A9-56F881BB9BCD}" type="pres">
      <dgm:prSet presAssocID="{FA4D20BC-F48D-418C-AA8D-C63C88924766}" presName="level" presStyleLbl="node1" presStyleIdx="4" presStyleCnt="5">
        <dgm:presLayoutVars>
          <dgm:chMax val="1"/>
          <dgm:bulletEnabled val="1"/>
        </dgm:presLayoutVars>
      </dgm:prSet>
      <dgm:spPr/>
    </dgm:pt>
    <dgm:pt modelId="{AB7E9E81-CF12-40E2-BD88-21AB455144FE}" type="pres">
      <dgm:prSet presAssocID="{FA4D20BC-F48D-418C-AA8D-C63C88924766}" presName="levelTx" presStyleLbl="revTx" presStyleIdx="0" presStyleCnt="0">
        <dgm:presLayoutVars>
          <dgm:chMax val="1"/>
          <dgm:bulletEnabled val="1"/>
        </dgm:presLayoutVars>
      </dgm:prSet>
      <dgm:spPr/>
    </dgm:pt>
  </dgm:ptLst>
  <dgm:cxnLst>
    <dgm:cxn modelId="{881C491C-C659-4725-8A66-20BBB7F097FF}" type="presOf" srcId="{FA4D20BC-F48D-418C-AA8D-C63C88924766}" destId="{A4FEB8AD-0E78-4463-87A9-56F881BB9BCD}" srcOrd="0" destOrd="0" presId="urn:microsoft.com/office/officeart/2005/8/layout/pyramid1"/>
    <dgm:cxn modelId="{A293511D-C782-4731-AC6F-CC352E1B9919}" srcId="{299C7897-36E1-4AAD-8837-5E110C2FD891}" destId="{FA4D20BC-F48D-418C-AA8D-C63C88924766}" srcOrd="4" destOrd="0" parTransId="{3D6FFF15-BE0A-4668-BD35-E764699649E8}" sibTransId="{E1D7312C-CC8A-4DC9-8B77-5F60F1419D5A}"/>
    <dgm:cxn modelId="{B264F31E-37E9-4B80-B119-BBCC498572B1}" type="presOf" srcId="{FA4D20BC-F48D-418C-AA8D-C63C88924766}" destId="{AB7E9E81-CF12-40E2-BD88-21AB455144FE}" srcOrd="1" destOrd="0" presId="urn:microsoft.com/office/officeart/2005/8/layout/pyramid1"/>
    <dgm:cxn modelId="{B3E18B25-B638-4D75-AF22-AF588E037E9B}" srcId="{299C7897-36E1-4AAD-8837-5E110C2FD891}" destId="{2EECC283-90DE-42E5-9284-BC7736148483}" srcOrd="0" destOrd="0" parTransId="{410DECF8-916F-4527-BDCF-E9537F33BD16}" sibTransId="{11B9B975-A771-46DE-92F3-58B3131E991B}"/>
    <dgm:cxn modelId="{BF223F44-275F-4D03-BB0A-520749FE0A94}" srcId="{299C7897-36E1-4AAD-8837-5E110C2FD891}" destId="{5CFCD4AA-0DA6-4112-99A5-268594835386}" srcOrd="2" destOrd="0" parTransId="{1D3ED3B6-D25C-44E7-A52F-CF7F388CA7F1}" sibTransId="{E7338A9A-B61A-40F7-98A8-57C20DCEAE89}"/>
    <dgm:cxn modelId="{96531467-C5BE-411A-A92C-C734986E0E61}" type="presOf" srcId="{299C7897-36E1-4AAD-8837-5E110C2FD891}" destId="{AB73B577-01D2-47A9-9719-0C0BE4019258}" srcOrd="0" destOrd="0" presId="urn:microsoft.com/office/officeart/2005/8/layout/pyramid1"/>
    <dgm:cxn modelId="{B1AE1F4D-5053-450F-9908-E5187BA791DB}" srcId="{299C7897-36E1-4AAD-8837-5E110C2FD891}" destId="{DEC76B2D-72C0-4BD2-82D7-8948D7463AF9}" srcOrd="3" destOrd="0" parTransId="{6F19545E-9372-4857-8711-517FFACA4A23}" sibTransId="{248AEA79-7F15-48B1-B0C8-D1E43EC28A14}"/>
    <dgm:cxn modelId="{B5CAE452-DEEE-492E-856E-FC3161904B96}" type="presOf" srcId="{2EECC283-90DE-42E5-9284-BC7736148483}" destId="{913AA4EF-AF4D-4D28-8AB1-1252BD4C85B3}" srcOrd="1" destOrd="0" presId="urn:microsoft.com/office/officeart/2005/8/layout/pyramid1"/>
    <dgm:cxn modelId="{3A18808C-DE48-473D-998D-563D9B89C2AA}" type="presOf" srcId="{5CFCD4AA-0DA6-4112-99A5-268594835386}" destId="{2C5A713D-9C17-491F-B551-0ED576C00617}" srcOrd="0" destOrd="0" presId="urn:microsoft.com/office/officeart/2005/8/layout/pyramid1"/>
    <dgm:cxn modelId="{22FA2C99-3EAB-43A2-A774-ACC17164E032}" type="presOf" srcId="{34DDA67D-7821-4F6A-9F94-317E3A630865}" destId="{8C25200C-F9C6-4C80-BD90-4F31FA9393DA}" srcOrd="1" destOrd="0" presId="urn:microsoft.com/office/officeart/2005/8/layout/pyramid1"/>
    <dgm:cxn modelId="{267F8EB3-7C25-4584-AC6D-5449F7CCFDF3}" type="presOf" srcId="{34DDA67D-7821-4F6A-9F94-317E3A630865}" destId="{60AE9835-0B8B-4A00-9D70-7EAADF28612A}" srcOrd="0" destOrd="0" presId="urn:microsoft.com/office/officeart/2005/8/layout/pyramid1"/>
    <dgm:cxn modelId="{F12894D3-4A38-4D45-ACE0-9F65203BFCC4}" type="presOf" srcId="{DEC76B2D-72C0-4BD2-82D7-8948D7463AF9}" destId="{C7EFF616-B6B5-441C-AB85-5615984CD3FC}" srcOrd="1" destOrd="0" presId="urn:microsoft.com/office/officeart/2005/8/layout/pyramid1"/>
    <dgm:cxn modelId="{029E72DE-6178-45C1-8CAD-B21DABD91471}" type="presOf" srcId="{2EECC283-90DE-42E5-9284-BC7736148483}" destId="{C627DCF4-ED5F-4354-984B-8F6C284749BF}" srcOrd="0" destOrd="0" presId="urn:microsoft.com/office/officeart/2005/8/layout/pyramid1"/>
    <dgm:cxn modelId="{62475AE3-7724-45B6-AC3D-F223D10D8AB0}" type="presOf" srcId="{5CFCD4AA-0DA6-4112-99A5-268594835386}" destId="{8BC1A950-90A5-4858-B9AF-8333A9FA0306}" srcOrd="1" destOrd="0" presId="urn:microsoft.com/office/officeart/2005/8/layout/pyramid1"/>
    <dgm:cxn modelId="{90428AE9-19C3-4267-B230-344F4EF726CD}" type="presOf" srcId="{DEC76B2D-72C0-4BD2-82D7-8948D7463AF9}" destId="{7D4DFA8C-32B5-4C16-BB53-7B8E9556D3D8}" srcOrd="0" destOrd="0" presId="urn:microsoft.com/office/officeart/2005/8/layout/pyramid1"/>
    <dgm:cxn modelId="{5EE396F8-C919-4D29-9579-C4349E49CDC0}" srcId="{299C7897-36E1-4AAD-8837-5E110C2FD891}" destId="{34DDA67D-7821-4F6A-9F94-317E3A630865}" srcOrd="1" destOrd="0" parTransId="{2CEF1BCB-31AB-4515-863B-DF2A276B2833}" sibTransId="{90259750-6271-4EB4-BA08-7BF6B306AFB4}"/>
    <dgm:cxn modelId="{C1216905-CB04-4247-BE79-EBA6FF24A098}" type="presParOf" srcId="{AB73B577-01D2-47A9-9719-0C0BE4019258}" destId="{0FFF283D-7702-4334-AD3A-D22A89ABFE86}" srcOrd="0" destOrd="0" presId="urn:microsoft.com/office/officeart/2005/8/layout/pyramid1"/>
    <dgm:cxn modelId="{3BDAAEEF-D2DD-4D76-987C-89AB7EDD2ABF}" type="presParOf" srcId="{0FFF283D-7702-4334-AD3A-D22A89ABFE86}" destId="{C627DCF4-ED5F-4354-984B-8F6C284749BF}" srcOrd="0" destOrd="0" presId="urn:microsoft.com/office/officeart/2005/8/layout/pyramid1"/>
    <dgm:cxn modelId="{34E5EF9E-A723-4FB6-9108-7C679C2A6DAA}" type="presParOf" srcId="{0FFF283D-7702-4334-AD3A-D22A89ABFE86}" destId="{913AA4EF-AF4D-4D28-8AB1-1252BD4C85B3}" srcOrd="1" destOrd="0" presId="urn:microsoft.com/office/officeart/2005/8/layout/pyramid1"/>
    <dgm:cxn modelId="{0BEAE700-8500-4BDA-A6A2-7A269DEA7993}" type="presParOf" srcId="{AB73B577-01D2-47A9-9719-0C0BE4019258}" destId="{93306B33-DA64-46A5-A5F9-02E329311107}" srcOrd="1" destOrd="0" presId="urn:microsoft.com/office/officeart/2005/8/layout/pyramid1"/>
    <dgm:cxn modelId="{618BB01C-BF18-4329-8246-2C8A2881A4B0}" type="presParOf" srcId="{93306B33-DA64-46A5-A5F9-02E329311107}" destId="{60AE9835-0B8B-4A00-9D70-7EAADF28612A}" srcOrd="0" destOrd="0" presId="urn:microsoft.com/office/officeart/2005/8/layout/pyramid1"/>
    <dgm:cxn modelId="{CA13ABB7-7E66-48D5-9708-D132F28BC2FB}" type="presParOf" srcId="{93306B33-DA64-46A5-A5F9-02E329311107}" destId="{8C25200C-F9C6-4C80-BD90-4F31FA9393DA}" srcOrd="1" destOrd="0" presId="urn:microsoft.com/office/officeart/2005/8/layout/pyramid1"/>
    <dgm:cxn modelId="{A8FEEF2C-D7AE-486E-A31A-A84AFF1D8CC8}" type="presParOf" srcId="{AB73B577-01D2-47A9-9719-0C0BE4019258}" destId="{7EC8C412-875E-41DB-A2D4-780B4D5C013B}" srcOrd="2" destOrd="0" presId="urn:microsoft.com/office/officeart/2005/8/layout/pyramid1"/>
    <dgm:cxn modelId="{F3F34912-3EFD-4FC0-88FD-F7A7FC2A04DF}" type="presParOf" srcId="{7EC8C412-875E-41DB-A2D4-780B4D5C013B}" destId="{2C5A713D-9C17-491F-B551-0ED576C00617}" srcOrd="0" destOrd="0" presId="urn:microsoft.com/office/officeart/2005/8/layout/pyramid1"/>
    <dgm:cxn modelId="{9E02BC29-D908-4E43-80F9-C4379D489580}" type="presParOf" srcId="{7EC8C412-875E-41DB-A2D4-780B4D5C013B}" destId="{8BC1A950-90A5-4858-B9AF-8333A9FA0306}" srcOrd="1" destOrd="0" presId="urn:microsoft.com/office/officeart/2005/8/layout/pyramid1"/>
    <dgm:cxn modelId="{6F5FFC54-E124-4852-BBD5-BECD2BF8353B}" type="presParOf" srcId="{AB73B577-01D2-47A9-9719-0C0BE4019258}" destId="{168D4A3F-EF39-4DA4-B263-F103543AC1EE}" srcOrd="3" destOrd="0" presId="urn:microsoft.com/office/officeart/2005/8/layout/pyramid1"/>
    <dgm:cxn modelId="{29EB9038-AB41-4A23-ACB1-AD00A200C5EB}" type="presParOf" srcId="{168D4A3F-EF39-4DA4-B263-F103543AC1EE}" destId="{7D4DFA8C-32B5-4C16-BB53-7B8E9556D3D8}" srcOrd="0" destOrd="0" presId="urn:microsoft.com/office/officeart/2005/8/layout/pyramid1"/>
    <dgm:cxn modelId="{E3C8A0C8-6243-462A-9A93-A0D8D28B5C5D}" type="presParOf" srcId="{168D4A3F-EF39-4DA4-B263-F103543AC1EE}" destId="{C7EFF616-B6B5-441C-AB85-5615984CD3FC}" srcOrd="1" destOrd="0" presId="urn:microsoft.com/office/officeart/2005/8/layout/pyramid1"/>
    <dgm:cxn modelId="{8006DCA3-1A95-46ED-BFF5-3E783F0B520E}" type="presParOf" srcId="{AB73B577-01D2-47A9-9719-0C0BE4019258}" destId="{C33E8415-2BC1-4448-A63E-8D5758DFE026}" srcOrd="4" destOrd="0" presId="urn:microsoft.com/office/officeart/2005/8/layout/pyramid1"/>
    <dgm:cxn modelId="{1FE3126F-A595-4F6C-AFE8-DCD8167C5920}" type="presParOf" srcId="{C33E8415-2BC1-4448-A63E-8D5758DFE026}" destId="{A4FEB8AD-0E78-4463-87A9-56F881BB9BCD}" srcOrd="0" destOrd="0" presId="urn:microsoft.com/office/officeart/2005/8/layout/pyramid1"/>
    <dgm:cxn modelId="{A618C3E7-F647-4214-BDAF-3A30EFF27E9F}" type="presParOf" srcId="{C33E8415-2BC1-4448-A63E-8D5758DFE026}" destId="{AB7E9E81-CF12-40E2-BD88-21AB455144F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b="1" kern="1200" dirty="0">
            <a:solidFill>
              <a:schemeClr val="bg1"/>
            </a:solidFill>
          </a:endParaRPr>
        </a:p>
        <a:p>
          <a:pPr marL="0" lvl="0" indent="0" algn="ctr" defTabSz="889000">
            <a:lnSpc>
              <a:spcPct val="90000"/>
            </a:lnSpc>
            <a:spcBef>
              <a:spcPct val="0"/>
            </a:spcBef>
            <a:spcAft>
              <a:spcPct val="35000"/>
            </a:spcAft>
            <a:buNone/>
          </a:pPr>
          <a:endParaRPr lang="en-GB" sz="1200" b="1" kern="1200" dirty="0">
            <a:solidFill>
              <a:schemeClr val="bg1"/>
            </a:solidFill>
          </a:endParaRPr>
        </a:p>
        <a:p>
          <a:pPr marL="0" lvl="0" indent="0" algn="ctr" defTabSz="889000">
            <a:lnSpc>
              <a:spcPct val="90000"/>
            </a:lnSpc>
            <a:spcBef>
              <a:spcPct val="0"/>
            </a:spcBef>
            <a:spcAft>
              <a:spcPct val="35000"/>
            </a:spcAft>
            <a:buNone/>
          </a:pPr>
          <a:r>
            <a:rPr lang="en-GB" sz="2200" b="1" kern="1200" dirty="0">
              <a:solidFill>
                <a:schemeClr val="bg1"/>
              </a:solidFill>
            </a:rPr>
            <a:t>Self</a:t>
          </a:r>
        </a:p>
        <a:p>
          <a:pPr marL="0" lvl="0" indent="0" algn="ctr" defTabSz="889000">
            <a:lnSpc>
              <a:spcPct val="90000"/>
            </a:lnSpc>
            <a:spcBef>
              <a:spcPct val="0"/>
            </a:spcBef>
            <a:spcAft>
              <a:spcPct val="35000"/>
            </a:spcAft>
            <a:buNone/>
          </a:pPr>
          <a:r>
            <a:rPr lang="en-GB" sz="2200" b="1" kern="1200" dirty="0">
              <a:solidFill>
                <a:schemeClr val="bg1"/>
              </a:solidFill>
            </a:rPr>
            <a:t>Actualisation</a:t>
          </a: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1"/>
              </a:solidFill>
            </a:rPr>
            <a:t>Esteem Needs</a:t>
          </a: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1"/>
              </a:solidFill>
            </a:rPr>
            <a:t>Social Needs</a:t>
          </a: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1"/>
              </a:solidFill>
            </a:rPr>
            <a:t>Safety Needs</a:t>
          </a: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1"/>
              </a:solidFill>
            </a:rPr>
            <a:t>Physiological Needs</a:t>
          </a:r>
        </a:p>
      </dsp:txBody>
      <dsp:txXfrm>
        <a:off x="1606589" y="5371187"/>
        <a:ext cx="5967332" cy="13427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ts val="0"/>
            </a:spcAft>
            <a:buNone/>
          </a:pPr>
          <a:endParaRPr lang="en-GB" sz="1100" b="1" kern="1200" dirty="0">
            <a:solidFill>
              <a:schemeClr val="bg1"/>
            </a:solidFill>
          </a:endParaRPr>
        </a:p>
        <a:p>
          <a:pPr marL="0" lvl="0" indent="0" algn="ctr" defTabSz="488950">
            <a:lnSpc>
              <a:spcPct val="90000"/>
            </a:lnSpc>
            <a:spcBef>
              <a:spcPct val="0"/>
            </a:spcBef>
            <a:spcAft>
              <a:spcPts val="0"/>
            </a:spcAft>
            <a:buNone/>
          </a:pPr>
          <a:endParaRPr lang="en-GB" sz="1100" b="1" kern="1200" dirty="0">
            <a:solidFill>
              <a:schemeClr val="bg1"/>
            </a:solidFill>
          </a:endParaRPr>
        </a:p>
        <a:p>
          <a:pPr marL="0" lvl="0" indent="0" algn="ctr" defTabSz="488950">
            <a:lnSpc>
              <a:spcPct val="90000"/>
            </a:lnSpc>
            <a:spcBef>
              <a:spcPct val="0"/>
            </a:spcBef>
            <a:spcAft>
              <a:spcPts val="0"/>
            </a:spcAft>
            <a:buNone/>
          </a:pPr>
          <a:r>
            <a:rPr lang="en-GB" sz="1600" b="1" kern="1200" dirty="0">
              <a:solidFill>
                <a:schemeClr val="bg1"/>
              </a:solidFill>
            </a:rPr>
            <a:t>Self</a:t>
          </a:r>
        </a:p>
        <a:p>
          <a:pPr marL="0" lvl="0" indent="0" algn="ctr" defTabSz="488950">
            <a:lnSpc>
              <a:spcPct val="90000"/>
            </a:lnSpc>
            <a:spcBef>
              <a:spcPct val="0"/>
            </a:spcBef>
            <a:spcAft>
              <a:spcPts val="0"/>
            </a:spcAft>
            <a:buNone/>
          </a:pPr>
          <a:r>
            <a:rPr lang="en-GB" sz="1600" b="1" kern="1200" dirty="0">
              <a:solidFill>
                <a:schemeClr val="bg1"/>
              </a:solidFill>
            </a:rPr>
            <a:t>Actualisation</a:t>
          </a: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ts val="0"/>
            </a:spcAft>
            <a:buNone/>
          </a:pPr>
          <a:endParaRPr lang="en-GB" sz="6500" b="1" kern="1200" dirty="0">
            <a:solidFill>
              <a:schemeClr val="bg1"/>
            </a:solidFill>
          </a:endParaRP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b="1" kern="1200" dirty="0">
            <a:solidFill>
              <a:schemeClr val="bg1"/>
            </a:solidFill>
          </a:endParaRP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ts val="0"/>
            </a:spcAft>
            <a:buNone/>
          </a:pPr>
          <a:endParaRPr lang="en-GB" sz="6500" b="1" kern="1200" dirty="0">
            <a:solidFill>
              <a:schemeClr val="bg1"/>
            </a:solidFill>
          </a:endParaRP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ts val="0"/>
            </a:spcAft>
            <a:buNone/>
          </a:pPr>
          <a:endParaRPr lang="en-GB" sz="6500" b="1" kern="1200" dirty="0">
            <a:solidFill>
              <a:schemeClr val="bg1"/>
            </a:solidFill>
          </a:endParaRPr>
        </a:p>
      </dsp:txBody>
      <dsp:txXfrm>
        <a:off x="1606589" y="5371187"/>
        <a:ext cx="5967332" cy="13427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GB" sz="2000" b="1" kern="1200" dirty="0">
            <a:solidFill>
              <a:schemeClr val="bg1"/>
            </a:solidFill>
          </a:endParaRPr>
        </a:p>
        <a:p>
          <a:pPr marL="0" lvl="0" indent="0" algn="ctr" defTabSz="889000">
            <a:lnSpc>
              <a:spcPct val="90000"/>
            </a:lnSpc>
            <a:spcBef>
              <a:spcPct val="0"/>
            </a:spcBef>
            <a:spcAft>
              <a:spcPct val="35000"/>
            </a:spcAft>
            <a:buNone/>
          </a:pPr>
          <a:endParaRPr lang="en-GB" sz="1200" b="1" kern="1200" dirty="0">
            <a:solidFill>
              <a:schemeClr val="bg1"/>
            </a:solidFill>
          </a:endParaRPr>
        </a:p>
        <a:p>
          <a:pPr marL="0" lvl="0" indent="0" algn="ctr" defTabSz="889000">
            <a:lnSpc>
              <a:spcPct val="90000"/>
            </a:lnSpc>
            <a:spcBef>
              <a:spcPct val="0"/>
            </a:spcBef>
            <a:spcAft>
              <a:spcPct val="35000"/>
            </a:spcAft>
            <a:buNone/>
          </a:pPr>
          <a:r>
            <a:rPr lang="en-GB" sz="2200" b="1" kern="1200" dirty="0">
              <a:solidFill>
                <a:schemeClr val="bg1"/>
              </a:solidFill>
            </a:rPr>
            <a:t>Self</a:t>
          </a:r>
        </a:p>
        <a:p>
          <a:pPr marL="0" lvl="0" indent="0" algn="ctr" defTabSz="889000">
            <a:lnSpc>
              <a:spcPct val="90000"/>
            </a:lnSpc>
            <a:spcBef>
              <a:spcPct val="0"/>
            </a:spcBef>
            <a:spcAft>
              <a:spcPct val="35000"/>
            </a:spcAft>
            <a:buNone/>
          </a:pPr>
          <a:r>
            <a:rPr lang="en-GB" sz="2200" b="1" kern="1200" dirty="0">
              <a:solidFill>
                <a:schemeClr val="bg1"/>
              </a:solidFill>
            </a:rPr>
            <a:t>Actualisation</a:t>
          </a: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1"/>
              </a:solidFill>
            </a:rPr>
            <a:t>Esteem Needs</a:t>
          </a: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1"/>
              </a:solidFill>
            </a:rPr>
            <a:t>Social Needs</a:t>
          </a: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1"/>
              </a:solidFill>
            </a:rPr>
            <a:t>Safety Needs</a:t>
          </a: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1"/>
              </a:solidFill>
            </a:rPr>
            <a:t>Physiological Needs</a:t>
          </a:r>
        </a:p>
      </dsp:txBody>
      <dsp:txXfrm>
        <a:off x="1606589" y="5371187"/>
        <a:ext cx="5967332" cy="13427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ts val="0"/>
            </a:spcAft>
            <a:buNone/>
          </a:pPr>
          <a:endParaRPr lang="en-GB" sz="1100" b="1" kern="1200" dirty="0">
            <a:solidFill>
              <a:schemeClr val="bg1"/>
            </a:solidFill>
          </a:endParaRPr>
        </a:p>
        <a:p>
          <a:pPr marL="0" lvl="0" indent="0" algn="ctr" defTabSz="488950">
            <a:lnSpc>
              <a:spcPct val="90000"/>
            </a:lnSpc>
            <a:spcBef>
              <a:spcPct val="0"/>
            </a:spcBef>
            <a:spcAft>
              <a:spcPts val="0"/>
            </a:spcAft>
            <a:buNone/>
          </a:pPr>
          <a:endParaRPr lang="en-GB" sz="1100" b="1" kern="1200" dirty="0">
            <a:solidFill>
              <a:schemeClr val="bg1"/>
            </a:solidFill>
          </a:endParaRPr>
        </a:p>
        <a:p>
          <a:pPr marL="0" lvl="0" indent="0" algn="ctr" defTabSz="488950">
            <a:lnSpc>
              <a:spcPct val="90000"/>
            </a:lnSpc>
            <a:spcBef>
              <a:spcPct val="0"/>
            </a:spcBef>
            <a:spcAft>
              <a:spcPts val="0"/>
            </a:spcAft>
            <a:buNone/>
          </a:pPr>
          <a:r>
            <a:rPr lang="en-GB" sz="1600" b="1" kern="1200" dirty="0">
              <a:solidFill>
                <a:schemeClr val="bg1"/>
              </a:solidFill>
            </a:rPr>
            <a:t>Self</a:t>
          </a:r>
        </a:p>
        <a:p>
          <a:pPr marL="0" lvl="0" indent="0" algn="ctr" defTabSz="488950">
            <a:lnSpc>
              <a:spcPct val="90000"/>
            </a:lnSpc>
            <a:spcBef>
              <a:spcPct val="0"/>
            </a:spcBef>
            <a:spcAft>
              <a:spcPts val="0"/>
            </a:spcAft>
            <a:buNone/>
          </a:pPr>
          <a:r>
            <a:rPr lang="en-GB" sz="1600" b="1" kern="1200" dirty="0">
              <a:solidFill>
                <a:schemeClr val="bg1"/>
              </a:solidFill>
            </a:rPr>
            <a:t>Actualisation</a:t>
          </a: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GB" sz="1800" b="1" kern="1200" dirty="0">
              <a:solidFill>
                <a:schemeClr val="bg1"/>
              </a:solidFill>
            </a:rPr>
            <a:t>Self-esteem</a:t>
          </a:r>
        </a:p>
        <a:p>
          <a:pPr marL="0" lvl="0" indent="0" algn="ctr" defTabSz="800100">
            <a:lnSpc>
              <a:spcPct val="90000"/>
            </a:lnSpc>
            <a:spcBef>
              <a:spcPct val="0"/>
            </a:spcBef>
            <a:spcAft>
              <a:spcPts val="0"/>
            </a:spcAft>
            <a:buNone/>
          </a:pPr>
          <a:r>
            <a:rPr lang="en-GB" sz="1800" b="1" kern="1200" dirty="0">
              <a:solidFill>
                <a:schemeClr val="bg1"/>
              </a:solidFill>
            </a:rPr>
            <a:t>Confidence</a:t>
          </a:r>
        </a:p>
        <a:p>
          <a:pPr marL="0" lvl="0" indent="0" algn="ctr" defTabSz="800100">
            <a:lnSpc>
              <a:spcPct val="90000"/>
            </a:lnSpc>
            <a:spcBef>
              <a:spcPct val="0"/>
            </a:spcBef>
            <a:spcAft>
              <a:spcPts val="0"/>
            </a:spcAft>
            <a:buNone/>
          </a:pPr>
          <a:r>
            <a:rPr lang="en-GB" sz="1800" b="1" kern="1200" dirty="0">
              <a:solidFill>
                <a:schemeClr val="bg1"/>
              </a:solidFill>
            </a:rPr>
            <a:t>Achievement</a:t>
          </a:r>
        </a:p>
        <a:p>
          <a:pPr marL="0" lvl="0" indent="0" algn="ctr" defTabSz="800100">
            <a:lnSpc>
              <a:spcPct val="90000"/>
            </a:lnSpc>
            <a:spcBef>
              <a:spcPct val="0"/>
            </a:spcBef>
            <a:spcAft>
              <a:spcPts val="0"/>
            </a:spcAft>
            <a:buNone/>
          </a:pPr>
          <a:r>
            <a:rPr lang="en-GB" sz="1800" b="1" kern="1200" dirty="0">
              <a:solidFill>
                <a:schemeClr val="bg1"/>
              </a:solidFill>
            </a:rPr>
            <a:t>Respect of others</a:t>
          </a:r>
        </a:p>
        <a:p>
          <a:pPr marL="0" lvl="0" indent="0" algn="ctr" defTabSz="800100">
            <a:lnSpc>
              <a:spcPct val="90000"/>
            </a:lnSpc>
            <a:spcBef>
              <a:spcPct val="0"/>
            </a:spcBef>
            <a:spcAft>
              <a:spcPts val="0"/>
            </a:spcAft>
            <a:buNone/>
          </a:pPr>
          <a:r>
            <a:rPr lang="en-GB" sz="1800" b="1" kern="1200" dirty="0">
              <a:solidFill>
                <a:schemeClr val="bg1"/>
              </a:solidFill>
            </a:rPr>
            <a:t>Respect by others</a:t>
          </a: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bg1"/>
              </a:solidFill>
            </a:rPr>
            <a:t>Friendship</a:t>
          </a: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GB" sz="1800" b="1" kern="1200" dirty="0">
              <a:solidFill>
                <a:schemeClr val="bg1"/>
              </a:solidFill>
            </a:rPr>
            <a:t>Employment</a:t>
          </a:r>
        </a:p>
        <a:p>
          <a:pPr marL="0" lvl="0" indent="0" algn="ctr" defTabSz="800100">
            <a:lnSpc>
              <a:spcPct val="90000"/>
            </a:lnSpc>
            <a:spcBef>
              <a:spcPct val="0"/>
            </a:spcBef>
            <a:spcAft>
              <a:spcPts val="0"/>
            </a:spcAft>
            <a:buNone/>
          </a:pPr>
          <a:r>
            <a:rPr lang="en-GB" sz="1800" b="1" kern="1200" dirty="0">
              <a:solidFill>
                <a:schemeClr val="bg1"/>
              </a:solidFill>
            </a:rPr>
            <a:t>Health</a:t>
          </a:r>
        </a:p>
        <a:p>
          <a:pPr marL="0" lvl="0" indent="0" algn="ctr" defTabSz="800100">
            <a:lnSpc>
              <a:spcPct val="90000"/>
            </a:lnSpc>
            <a:spcBef>
              <a:spcPct val="0"/>
            </a:spcBef>
            <a:spcAft>
              <a:spcPts val="0"/>
            </a:spcAft>
            <a:buNone/>
          </a:pPr>
          <a:r>
            <a:rPr lang="en-GB" sz="1800" b="1" kern="1200" dirty="0">
              <a:solidFill>
                <a:schemeClr val="bg1"/>
              </a:solidFill>
            </a:rPr>
            <a:t>Property</a:t>
          </a: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endParaRPr lang="en-GB" sz="1800" b="1" kern="1200" dirty="0">
            <a:solidFill>
              <a:schemeClr val="bg1"/>
            </a:solidFill>
          </a:endParaRPr>
        </a:p>
        <a:p>
          <a:pPr marL="0" lvl="0" indent="0" algn="ctr" defTabSz="800100">
            <a:lnSpc>
              <a:spcPct val="90000"/>
            </a:lnSpc>
            <a:spcBef>
              <a:spcPct val="0"/>
            </a:spcBef>
            <a:spcAft>
              <a:spcPts val="0"/>
            </a:spcAft>
            <a:buNone/>
          </a:pPr>
          <a:r>
            <a:rPr lang="en-GB" sz="1800" b="1" kern="1200" dirty="0">
              <a:solidFill>
                <a:schemeClr val="bg1"/>
              </a:solidFill>
            </a:rPr>
            <a:t>Food</a:t>
          </a:r>
        </a:p>
      </dsp:txBody>
      <dsp:txXfrm>
        <a:off x="1606589" y="5371187"/>
        <a:ext cx="5967332" cy="13427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9DD74-D881-440D-B16F-F90ACC79F04F}">
      <dsp:nvSpPr>
        <dsp:cNvPr id="0" name=""/>
        <dsp:cNvSpPr/>
      </dsp:nvSpPr>
      <dsp:spPr>
        <a:xfrm>
          <a:off x="2902154" y="945"/>
          <a:ext cx="2692635" cy="269263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altLang="en-US" sz="2000" b="1" kern="1200" dirty="0">
              <a:latin typeface="Comic Sans MS" pitchFamily="66" charset="0"/>
            </a:rPr>
            <a:t>Defining </a:t>
          </a:r>
        </a:p>
        <a:p>
          <a:pPr marL="0" lvl="0" indent="0" algn="ctr" defTabSz="889000">
            <a:lnSpc>
              <a:spcPct val="90000"/>
            </a:lnSpc>
            <a:spcBef>
              <a:spcPct val="0"/>
            </a:spcBef>
            <a:spcAft>
              <a:spcPct val="35000"/>
            </a:spcAft>
            <a:buNone/>
          </a:pPr>
          <a:r>
            <a:rPr lang="en-GB" altLang="en-US" sz="2000" b="1" kern="1200" dirty="0">
              <a:latin typeface="Comic Sans MS" pitchFamily="66" charset="0"/>
            </a:rPr>
            <a:t>your role in </a:t>
          </a:r>
        </a:p>
        <a:p>
          <a:pPr marL="0" lvl="0" indent="0" algn="ctr" defTabSz="889000">
            <a:lnSpc>
              <a:spcPct val="90000"/>
            </a:lnSpc>
            <a:spcBef>
              <a:spcPct val="0"/>
            </a:spcBef>
            <a:spcAft>
              <a:spcPct val="35000"/>
            </a:spcAft>
            <a:buNone/>
          </a:pPr>
          <a:r>
            <a:rPr lang="en-GB" altLang="en-US" sz="2000" b="1" kern="1200" dirty="0">
              <a:latin typeface="Comic Sans MS" pitchFamily="66" charset="0"/>
            </a:rPr>
            <a:t>the process</a:t>
          </a:r>
          <a:endParaRPr lang="en-GB" sz="2000" kern="1200" dirty="0"/>
        </a:p>
      </dsp:txBody>
      <dsp:txXfrm>
        <a:off x="3296481" y="395272"/>
        <a:ext cx="1903981" cy="1903981"/>
      </dsp:txXfrm>
    </dsp:sp>
    <dsp:sp modelId="{F6BB24E6-42E1-4953-80D2-B92ACA7CF6FB}">
      <dsp:nvSpPr>
        <dsp:cNvPr id="0" name=""/>
        <dsp:cNvSpPr/>
      </dsp:nvSpPr>
      <dsp:spPr>
        <a:xfrm rot="2514079">
          <a:off x="5366340" y="2182831"/>
          <a:ext cx="639475" cy="90876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endParaRPr lang="en-GB" sz="3900" kern="1200"/>
        </a:p>
      </dsp:txBody>
      <dsp:txXfrm>
        <a:off x="5390867" y="2300523"/>
        <a:ext cx="447633" cy="545258"/>
      </dsp:txXfrm>
    </dsp:sp>
    <dsp:sp modelId="{59FF301A-A6BA-4A6F-BBE9-17407B1836B6}">
      <dsp:nvSpPr>
        <dsp:cNvPr id="0" name=""/>
        <dsp:cNvSpPr/>
      </dsp:nvSpPr>
      <dsp:spPr>
        <a:xfrm>
          <a:off x="5804308" y="2605020"/>
          <a:ext cx="2692635" cy="2692635"/>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altLang="en-US" sz="2000" b="1" kern="1200" dirty="0">
              <a:latin typeface="Comic Sans MS" pitchFamily="66" charset="0"/>
            </a:rPr>
            <a:t>Recognising the</a:t>
          </a:r>
          <a:r>
            <a:rPr lang="en-GB" altLang="en-US" sz="2000" b="1" kern="1200" baseline="0" dirty="0">
              <a:latin typeface="Comic Sans MS" pitchFamily="66" charset="0"/>
            </a:rPr>
            <a:t> </a:t>
          </a:r>
          <a:r>
            <a:rPr lang="en-GB" altLang="en-US" sz="2000" b="1" kern="1200" dirty="0">
              <a:latin typeface="Comic Sans MS" pitchFamily="66" charset="0"/>
            </a:rPr>
            <a:t>impact</a:t>
          </a:r>
          <a:r>
            <a:rPr lang="en-GB" altLang="en-US" sz="2000" b="1" kern="1200" baseline="0" dirty="0">
              <a:latin typeface="Comic Sans MS" pitchFamily="66" charset="0"/>
            </a:rPr>
            <a:t> </a:t>
          </a:r>
          <a:r>
            <a:rPr lang="en-GB" altLang="en-US" sz="2000" b="1" kern="1200" dirty="0">
              <a:latin typeface="Comic Sans MS" pitchFamily="66" charset="0"/>
            </a:rPr>
            <a:t>of your inner voices</a:t>
          </a:r>
          <a:endParaRPr lang="en-GB" sz="2000" kern="1200" dirty="0"/>
        </a:p>
      </dsp:txBody>
      <dsp:txXfrm>
        <a:off x="6198635" y="2999347"/>
        <a:ext cx="1903981" cy="1903981"/>
      </dsp:txXfrm>
    </dsp:sp>
    <dsp:sp modelId="{949BC156-E5AC-4BDE-8BA3-227808B9729C}">
      <dsp:nvSpPr>
        <dsp:cNvPr id="0" name=""/>
        <dsp:cNvSpPr/>
      </dsp:nvSpPr>
      <dsp:spPr>
        <a:xfrm rot="10715767">
          <a:off x="3470103" y="3566935"/>
          <a:ext cx="1650110" cy="908764"/>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endParaRPr lang="en-GB" sz="3900" kern="1200"/>
        </a:p>
      </dsp:txBody>
      <dsp:txXfrm rot="10800000">
        <a:off x="3742691" y="3745348"/>
        <a:ext cx="1377481" cy="545258"/>
      </dsp:txXfrm>
    </dsp:sp>
    <dsp:sp modelId="{4CF91D50-7187-40F5-A050-EB114EAF8B4F}">
      <dsp:nvSpPr>
        <dsp:cNvPr id="0" name=""/>
        <dsp:cNvSpPr/>
      </dsp:nvSpPr>
      <dsp:spPr>
        <a:xfrm>
          <a:off x="0" y="2747268"/>
          <a:ext cx="2692635" cy="2692635"/>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altLang="en-US" sz="2000" b="1" kern="1200" dirty="0">
              <a:latin typeface="Comic Sans MS" pitchFamily="66" charset="0"/>
            </a:rPr>
            <a:t>Identifying </a:t>
          </a:r>
          <a:r>
            <a:rPr lang="en-GB" altLang="en-US" sz="1800" b="1" kern="1200" dirty="0" err="1">
              <a:latin typeface="Comic Sans MS" pitchFamily="66" charset="0"/>
            </a:rPr>
            <a:t>knowledge</a:t>
          </a:r>
          <a:r>
            <a:rPr lang="en-GB" altLang="en-US" sz="2000" b="1" kern="1200" dirty="0" err="1">
              <a:latin typeface="Comic Sans MS" pitchFamily="66" charset="0"/>
            </a:rPr>
            <a:t>,skills</a:t>
          </a:r>
          <a:r>
            <a:rPr lang="en-GB" altLang="en-US" sz="2000" b="1" kern="1200" dirty="0">
              <a:latin typeface="Comic Sans MS" pitchFamily="66" charset="0"/>
            </a:rPr>
            <a:t> and behaviours that will help</a:t>
          </a:r>
          <a:endParaRPr lang="en-GB" sz="2000" kern="1200" dirty="0"/>
        </a:p>
      </dsp:txBody>
      <dsp:txXfrm>
        <a:off x="394327" y="3141595"/>
        <a:ext cx="1903981" cy="1903981"/>
      </dsp:txXfrm>
    </dsp:sp>
    <dsp:sp modelId="{78E7CA0D-9F5D-46B5-8A3F-9688775F9B3E}">
      <dsp:nvSpPr>
        <dsp:cNvPr id="0" name=""/>
        <dsp:cNvSpPr/>
      </dsp:nvSpPr>
      <dsp:spPr>
        <a:xfrm rot="18994817">
          <a:off x="2437914" y="2279476"/>
          <a:ext cx="690569" cy="908764"/>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endParaRPr lang="en-GB" sz="3900" kern="1200"/>
        </a:p>
      </dsp:txBody>
      <dsp:txXfrm>
        <a:off x="2466261" y="2532427"/>
        <a:ext cx="483398" cy="5452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D8923-2D57-47E8-976A-BC9E362BFFD9}">
      <dsp:nvSpPr>
        <dsp:cNvPr id="0" name=""/>
        <dsp:cNvSpPr/>
      </dsp:nvSpPr>
      <dsp:spPr>
        <a:xfrm>
          <a:off x="3749460" y="2425"/>
          <a:ext cx="1090246" cy="7086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Listener</a:t>
          </a:r>
        </a:p>
      </dsp:txBody>
      <dsp:txXfrm>
        <a:off x="3784054" y="37019"/>
        <a:ext cx="1021058" cy="639471"/>
      </dsp:txXfrm>
    </dsp:sp>
    <dsp:sp modelId="{EF9200B8-0B0C-4ACE-BF94-03F569533E02}">
      <dsp:nvSpPr>
        <dsp:cNvPr id="0" name=""/>
        <dsp:cNvSpPr/>
      </dsp:nvSpPr>
      <dsp:spPr>
        <a:xfrm>
          <a:off x="1338971" y="356755"/>
          <a:ext cx="5911224" cy="5911224"/>
        </a:xfrm>
        <a:custGeom>
          <a:avLst/>
          <a:gdLst/>
          <a:ahLst/>
          <a:cxnLst/>
          <a:rect l="0" t="0" r="0" b="0"/>
          <a:pathLst>
            <a:path>
              <a:moveTo>
                <a:pt x="3633259" y="78732"/>
              </a:moveTo>
              <a:arcTo wR="2955612" hR="2955612" stAng="16995263" swAng="474432"/>
            </a:path>
          </a:pathLst>
        </a:custGeom>
        <a:noFill/>
        <a:ln w="57150" cap="flat" cmpd="sng" algn="ctr">
          <a:solidFill>
            <a:srgbClr val="C0504D"/>
          </a:solidFill>
          <a:prstDash val="solid"/>
          <a:miter lim="800000"/>
          <a:tailEnd type="arrow"/>
        </a:ln>
        <a:effectLst/>
      </dsp:spPr>
      <dsp:style>
        <a:lnRef idx="1">
          <a:scrgbClr r="0" g="0" b="0"/>
        </a:lnRef>
        <a:fillRef idx="0">
          <a:scrgbClr r="0" g="0" b="0"/>
        </a:fillRef>
        <a:effectRef idx="0">
          <a:scrgbClr r="0" g="0" b="0"/>
        </a:effectRef>
        <a:fontRef idx="minor"/>
      </dsp:style>
    </dsp:sp>
    <dsp:sp modelId="{321CD5E7-9B19-46F7-AAF1-3FB841C68649}">
      <dsp:nvSpPr>
        <dsp:cNvPr id="0" name=""/>
        <dsp:cNvSpPr/>
      </dsp:nvSpPr>
      <dsp:spPr>
        <a:xfrm>
          <a:off x="5486726" y="566897"/>
          <a:ext cx="1090246" cy="70865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Realist</a:t>
          </a:r>
        </a:p>
      </dsp:txBody>
      <dsp:txXfrm>
        <a:off x="5521320" y="601491"/>
        <a:ext cx="1021058" cy="639471"/>
      </dsp:txXfrm>
    </dsp:sp>
    <dsp:sp modelId="{23C5BCFD-6A04-421F-8C75-3307796B2E1B}">
      <dsp:nvSpPr>
        <dsp:cNvPr id="0" name=""/>
        <dsp:cNvSpPr/>
      </dsp:nvSpPr>
      <dsp:spPr>
        <a:xfrm>
          <a:off x="1338971" y="356755"/>
          <a:ext cx="5911224" cy="5911224"/>
        </a:xfrm>
        <a:custGeom>
          <a:avLst/>
          <a:gdLst/>
          <a:ahLst/>
          <a:cxnLst/>
          <a:rect l="0" t="0" r="0" b="0"/>
          <a:pathLst>
            <a:path>
              <a:moveTo>
                <a:pt x="5221598" y="1057995"/>
              </a:moveTo>
              <a:arcTo wR="2955612" hR="2955612" stAng="19203361" swAng="655717"/>
            </a:path>
          </a:pathLst>
        </a:custGeom>
        <a:noFill/>
        <a:ln w="57150" cap="flat" cmpd="sng" algn="ctr">
          <a:solidFill>
            <a:schemeClr val="accent3">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5286303-107F-4220-BE2F-D57C80D875B0}">
      <dsp:nvSpPr>
        <dsp:cNvPr id="0" name=""/>
        <dsp:cNvSpPr/>
      </dsp:nvSpPr>
      <dsp:spPr>
        <a:xfrm>
          <a:off x="6560415" y="2044703"/>
          <a:ext cx="1090246" cy="70865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Friend</a:t>
          </a:r>
        </a:p>
      </dsp:txBody>
      <dsp:txXfrm>
        <a:off x="6595009" y="2079297"/>
        <a:ext cx="1021058" cy="639471"/>
      </dsp:txXfrm>
    </dsp:sp>
    <dsp:sp modelId="{DB7AD590-853B-40A1-A161-C4A666A0EAF3}">
      <dsp:nvSpPr>
        <dsp:cNvPr id="0" name=""/>
        <dsp:cNvSpPr/>
      </dsp:nvSpPr>
      <dsp:spPr>
        <a:xfrm>
          <a:off x="1338971" y="356755"/>
          <a:ext cx="5911224" cy="5911224"/>
        </a:xfrm>
        <a:custGeom>
          <a:avLst/>
          <a:gdLst/>
          <a:ahLst/>
          <a:cxnLst/>
          <a:rect l="0" t="0" r="0" b="0"/>
          <a:pathLst>
            <a:path>
              <a:moveTo>
                <a:pt x="5891828" y="2617563"/>
              </a:moveTo>
              <a:arcTo wR="2955612" hR="2955612" stAng="21205945" swAng="788111"/>
            </a:path>
          </a:pathLst>
        </a:custGeom>
        <a:noFill/>
        <a:ln w="57150" cap="flat" cmpd="sng" algn="ctr">
          <a:solidFill>
            <a:schemeClr val="accent4">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B450159-9D8F-4731-BF00-306A3C31AD14}">
      <dsp:nvSpPr>
        <dsp:cNvPr id="0" name=""/>
        <dsp:cNvSpPr/>
      </dsp:nvSpPr>
      <dsp:spPr>
        <a:xfrm>
          <a:off x="6560415" y="3871372"/>
          <a:ext cx="1090246" cy="7086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Coach</a:t>
          </a:r>
        </a:p>
      </dsp:txBody>
      <dsp:txXfrm>
        <a:off x="6595009" y="3905966"/>
        <a:ext cx="1021058" cy="639471"/>
      </dsp:txXfrm>
    </dsp:sp>
    <dsp:sp modelId="{0EC7DEA4-3D49-4DEE-9FE2-67BE360D7B5D}">
      <dsp:nvSpPr>
        <dsp:cNvPr id="0" name=""/>
        <dsp:cNvSpPr/>
      </dsp:nvSpPr>
      <dsp:spPr>
        <a:xfrm>
          <a:off x="1338971" y="356755"/>
          <a:ext cx="5911224" cy="5911224"/>
        </a:xfrm>
        <a:custGeom>
          <a:avLst/>
          <a:gdLst/>
          <a:ahLst/>
          <a:cxnLst/>
          <a:rect l="0" t="0" r="0" b="0"/>
          <a:pathLst>
            <a:path>
              <a:moveTo>
                <a:pt x="5540264" y="4389214"/>
              </a:moveTo>
              <a:arcTo wR="2955612" hR="2955612" stAng="1740922" swAng="655717"/>
            </a:path>
          </a:pathLst>
        </a:custGeom>
        <a:noFill/>
        <a:ln w="57150" cap="flat" cmpd="sng" algn="ctr">
          <a:solidFill>
            <a:schemeClr val="accent1"/>
          </a:solidFill>
          <a:prstDash val="solid"/>
          <a:miter lim="800000"/>
          <a:tailEnd type="arrow"/>
        </a:ln>
        <a:effectLst/>
      </dsp:spPr>
      <dsp:style>
        <a:lnRef idx="1">
          <a:scrgbClr r="0" g="0" b="0"/>
        </a:lnRef>
        <a:fillRef idx="0">
          <a:scrgbClr r="0" g="0" b="0"/>
        </a:fillRef>
        <a:effectRef idx="0">
          <a:scrgbClr r="0" g="0" b="0"/>
        </a:effectRef>
        <a:fontRef idx="minor"/>
      </dsp:style>
    </dsp:sp>
    <dsp:sp modelId="{A9F3C0B6-6AC0-4485-B95F-72E75BAB8049}">
      <dsp:nvSpPr>
        <dsp:cNvPr id="0" name=""/>
        <dsp:cNvSpPr/>
      </dsp:nvSpPr>
      <dsp:spPr>
        <a:xfrm>
          <a:off x="5335040" y="5349178"/>
          <a:ext cx="1393618" cy="70865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Motivator</a:t>
          </a:r>
        </a:p>
      </dsp:txBody>
      <dsp:txXfrm>
        <a:off x="5369634" y="5383772"/>
        <a:ext cx="1324430" cy="639471"/>
      </dsp:txXfrm>
    </dsp:sp>
    <dsp:sp modelId="{65268970-D153-48A4-A591-BCAEA583F280}">
      <dsp:nvSpPr>
        <dsp:cNvPr id="0" name=""/>
        <dsp:cNvSpPr/>
      </dsp:nvSpPr>
      <dsp:spPr>
        <a:xfrm>
          <a:off x="1338971" y="356755"/>
          <a:ext cx="5911224" cy="5911224"/>
        </a:xfrm>
        <a:custGeom>
          <a:avLst/>
          <a:gdLst/>
          <a:ahLst/>
          <a:cxnLst/>
          <a:rect l="0" t="0" r="0" b="0"/>
          <a:pathLst>
            <a:path>
              <a:moveTo>
                <a:pt x="3972175" y="5730903"/>
              </a:moveTo>
              <a:arcTo wR="2955612" hR="2955612" stAng="4192961" swAng="291747"/>
            </a:path>
          </a:pathLst>
        </a:custGeom>
        <a:noFill/>
        <a:ln w="57150" cap="flat" cmpd="sng" algn="ctr">
          <a:solidFill>
            <a:srgbClr val="F79646"/>
          </a:solidFill>
          <a:prstDash val="solid"/>
          <a:miter lim="800000"/>
          <a:tailEnd type="arrow"/>
        </a:ln>
        <a:effectLst/>
      </dsp:spPr>
      <dsp:style>
        <a:lnRef idx="1">
          <a:scrgbClr r="0" g="0" b="0"/>
        </a:lnRef>
        <a:fillRef idx="0">
          <a:scrgbClr r="0" g="0" b="0"/>
        </a:fillRef>
        <a:effectRef idx="0">
          <a:scrgbClr r="0" g="0" b="0"/>
        </a:effectRef>
        <a:fontRef idx="minor"/>
      </dsp:style>
    </dsp:sp>
    <dsp:sp modelId="{5CA1F4B2-63B9-409E-AACB-0A7C14C7CC25}">
      <dsp:nvSpPr>
        <dsp:cNvPr id="0" name=""/>
        <dsp:cNvSpPr/>
      </dsp:nvSpPr>
      <dsp:spPr>
        <a:xfrm>
          <a:off x="3597775" y="5913650"/>
          <a:ext cx="1393618" cy="7086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Visionary</a:t>
          </a:r>
        </a:p>
      </dsp:txBody>
      <dsp:txXfrm>
        <a:off x="3632369" y="5948244"/>
        <a:ext cx="1324430" cy="639471"/>
      </dsp:txXfrm>
    </dsp:sp>
    <dsp:sp modelId="{A1908E03-1D59-4394-906A-341811F6FB8A}">
      <dsp:nvSpPr>
        <dsp:cNvPr id="0" name=""/>
        <dsp:cNvSpPr/>
      </dsp:nvSpPr>
      <dsp:spPr>
        <a:xfrm>
          <a:off x="1338971" y="356755"/>
          <a:ext cx="5911224" cy="5911224"/>
        </a:xfrm>
        <a:custGeom>
          <a:avLst/>
          <a:gdLst/>
          <a:ahLst/>
          <a:cxnLst/>
          <a:rect l="0" t="0" r="0" b="0"/>
          <a:pathLst>
            <a:path>
              <a:moveTo>
                <a:pt x="2157613" y="5801458"/>
              </a:moveTo>
              <a:arcTo wR="2955612" hR="2955612" stAng="6339836" swAng="365768"/>
            </a:path>
          </a:pathLst>
        </a:custGeom>
        <a:noFill/>
        <a:ln w="5715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sp>
    <dsp:sp modelId="{A608B895-8651-44B0-AD7D-A7046A995887}">
      <dsp:nvSpPr>
        <dsp:cNvPr id="0" name=""/>
        <dsp:cNvSpPr/>
      </dsp:nvSpPr>
      <dsp:spPr>
        <a:xfrm>
          <a:off x="2012195" y="5349178"/>
          <a:ext cx="1090246" cy="70865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Mentor</a:t>
          </a:r>
        </a:p>
      </dsp:txBody>
      <dsp:txXfrm>
        <a:off x="2046789" y="5383772"/>
        <a:ext cx="1021058" cy="639471"/>
      </dsp:txXfrm>
    </dsp:sp>
    <dsp:sp modelId="{2FF6F95F-0243-47E5-BEC1-F908A18A54D9}">
      <dsp:nvSpPr>
        <dsp:cNvPr id="0" name=""/>
        <dsp:cNvSpPr/>
      </dsp:nvSpPr>
      <dsp:spPr>
        <a:xfrm>
          <a:off x="1338971" y="356755"/>
          <a:ext cx="5911224" cy="5911224"/>
        </a:xfrm>
        <a:custGeom>
          <a:avLst/>
          <a:gdLst/>
          <a:ahLst/>
          <a:cxnLst/>
          <a:rect l="0" t="0" r="0" b="0"/>
          <a:pathLst>
            <a:path>
              <a:moveTo>
                <a:pt x="689625" y="4853228"/>
              </a:moveTo>
              <a:arcTo wR="2955612" hR="2955612" stAng="8403361" swAng="655717"/>
            </a:path>
          </a:pathLst>
        </a:custGeom>
        <a:noFill/>
        <a:ln w="57150" cap="flat" cmpd="sng" algn="ctr">
          <a:solidFill>
            <a:srgbClr val="9BBB59">
              <a:lumMod val="7500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195D32C8-6EEE-4167-8F34-B4BEEA6BD733}">
      <dsp:nvSpPr>
        <dsp:cNvPr id="0" name=""/>
        <dsp:cNvSpPr/>
      </dsp:nvSpPr>
      <dsp:spPr>
        <a:xfrm>
          <a:off x="558250" y="3871372"/>
          <a:ext cx="1850758" cy="70865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Communicator</a:t>
          </a:r>
        </a:p>
      </dsp:txBody>
      <dsp:txXfrm>
        <a:off x="592844" y="3905966"/>
        <a:ext cx="1781570" cy="639471"/>
      </dsp:txXfrm>
    </dsp:sp>
    <dsp:sp modelId="{7FCC9B19-56DD-4162-A2A1-82C14B53A61D}">
      <dsp:nvSpPr>
        <dsp:cNvPr id="0" name=""/>
        <dsp:cNvSpPr/>
      </dsp:nvSpPr>
      <dsp:spPr>
        <a:xfrm>
          <a:off x="1338971" y="356755"/>
          <a:ext cx="5911224" cy="5911224"/>
        </a:xfrm>
        <a:custGeom>
          <a:avLst/>
          <a:gdLst/>
          <a:ahLst/>
          <a:cxnLst/>
          <a:rect l="0" t="0" r="0" b="0"/>
          <a:pathLst>
            <a:path>
              <a:moveTo>
                <a:pt x="19395" y="3293660"/>
              </a:moveTo>
              <a:arcTo wR="2955612" hR="2955612" stAng="10405945" swAng="788111"/>
            </a:path>
          </a:pathLst>
        </a:custGeom>
        <a:noFill/>
        <a:ln w="57150" cap="flat" cmpd="sng" algn="ctr">
          <a:solidFill>
            <a:srgbClr val="8064A2">
              <a:lumMod val="7500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DD8145CF-3D41-46BF-ABFC-2CB2E4D4830A}">
      <dsp:nvSpPr>
        <dsp:cNvPr id="0" name=""/>
        <dsp:cNvSpPr/>
      </dsp:nvSpPr>
      <dsp:spPr>
        <a:xfrm>
          <a:off x="938506" y="2044703"/>
          <a:ext cx="1090246" cy="7086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Catalyst</a:t>
          </a:r>
        </a:p>
      </dsp:txBody>
      <dsp:txXfrm>
        <a:off x="973100" y="2079297"/>
        <a:ext cx="1021058" cy="639471"/>
      </dsp:txXfrm>
    </dsp:sp>
    <dsp:sp modelId="{F8D3A83E-E979-4275-8089-5A49B46C574D}">
      <dsp:nvSpPr>
        <dsp:cNvPr id="0" name=""/>
        <dsp:cNvSpPr/>
      </dsp:nvSpPr>
      <dsp:spPr>
        <a:xfrm>
          <a:off x="1338971" y="356755"/>
          <a:ext cx="5911224" cy="5911224"/>
        </a:xfrm>
        <a:custGeom>
          <a:avLst/>
          <a:gdLst/>
          <a:ahLst/>
          <a:cxnLst/>
          <a:rect l="0" t="0" r="0" b="0"/>
          <a:pathLst>
            <a:path>
              <a:moveTo>
                <a:pt x="370960" y="1522009"/>
              </a:moveTo>
              <a:arcTo wR="2955612" hR="2955612" stAng="12540922" swAng="655717"/>
            </a:path>
          </a:pathLst>
        </a:custGeom>
        <a:noFill/>
        <a:ln w="57150" cap="flat" cmpd="sng" algn="ctr">
          <a:solidFill>
            <a:srgbClr val="4F81BD"/>
          </a:solidFill>
          <a:prstDash val="solid"/>
          <a:miter lim="800000"/>
          <a:tailEnd type="arrow"/>
        </a:ln>
        <a:effectLst/>
      </dsp:spPr>
      <dsp:style>
        <a:lnRef idx="1">
          <a:scrgbClr r="0" g="0" b="0"/>
        </a:lnRef>
        <a:fillRef idx="0">
          <a:scrgbClr r="0" g="0" b="0"/>
        </a:fillRef>
        <a:effectRef idx="0">
          <a:scrgbClr r="0" g="0" b="0"/>
        </a:effectRef>
        <a:fontRef idx="minor"/>
      </dsp:style>
    </dsp:sp>
    <dsp:sp modelId="{3F4D18D9-EECD-4DCF-929A-B7538C80D416}">
      <dsp:nvSpPr>
        <dsp:cNvPr id="0" name=""/>
        <dsp:cNvSpPr/>
      </dsp:nvSpPr>
      <dsp:spPr>
        <a:xfrm>
          <a:off x="2012195" y="566897"/>
          <a:ext cx="1090246" cy="70865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Planner</a:t>
          </a:r>
        </a:p>
      </dsp:txBody>
      <dsp:txXfrm>
        <a:off x="2046789" y="601491"/>
        <a:ext cx="1021058" cy="639471"/>
      </dsp:txXfrm>
    </dsp:sp>
    <dsp:sp modelId="{97D4560F-17B1-45EF-ACC5-98E2B9470EE5}">
      <dsp:nvSpPr>
        <dsp:cNvPr id="0" name=""/>
        <dsp:cNvSpPr/>
      </dsp:nvSpPr>
      <dsp:spPr>
        <a:xfrm>
          <a:off x="1338971" y="356755"/>
          <a:ext cx="5911224" cy="5911224"/>
        </a:xfrm>
        <a:custGeom>
          <a:avLst/>
          <a:gdLst/>
          <a:ahLst/>
          <a:cxnLst/>
          <a:rect l="0" t="0" r="0" b="0"/>
          <a:pathLst>
            <a:path>
              <a:moveTo>
                <a:pt x="1888637" y="199308"/>
              </a:moveTo>
              <a:arcTo wR="2955612" hR="2955612" stAng="14930305" swAng="474432"/>
            </a:path>
          </a:pathLst>
        </a:custGeom>
        <a:noFill/>
        <a:ln w="57150" cap="flat" cmpd="sng" algn="ctr">
          <a:solidFill>
            <a:schemeClr val="accent6"/>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b="1" kern="1200" dirty="0">
            <a:solidFill>
              <a:schemeClr val="bg1"/>
            </a:solidFill>
          </a:endParaRP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endParaRPr lang="en-GB" sz="5600" b="1" kern="1200" dirty="0">
            <a:solidFill>
              <a:schemeClr val="bg1"/>
            </a:solidFill>
          </a:endParaRP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endParaRPr lang="en-GB" sz="5600" b="1" kern="1200" dirty="0">
            <a:solidFill>
              <a:schemeClr val="bg1"/>
            </a:solidFill>
          </a:endParaRP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endParaRPr lang="en-GB" sz="5600" b="1" kern="1200" dirty="0">
            <a:solidFill>
              <a:schemeClr val="bg1"/>
            </a:solidFill>
          </a:endParaRP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n-GB" sz="5600" b="1" kern="1200" dirty="0">
              <a:solidFill>
                <a:schemeClr val="bg1"/>
              </a:solidFill>
            </a:rPr>
            <a:t>Physiological Needs</a:t>
          </a:r>
        </a:p>
      </dsp:txBody>
      <dsp:txXfrm>
        <a:off x="1606589" y="5371187"/>
        <a:ext cx="5967332" cy="13427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endParaRPr lang="en-GB" sz="1600" b="1" kern="1200" dirty="0">
            <a:solidFill>
              <a:schemeClr val="bg1"/>
            </a:solidFill>
          </a:endParaRP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ts val="0"/>
            </a:spcAft>
            <a:buNone/>
          </a:pPr>
          <a:endParaRPr lang="en-GB" sz="4400" b="1" kern="1200" dirty="0">
            <a:solidFill>
              <a:schemeClr val="bg1"/>
            </a:solidFill>
          </a:endParaRP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GB" sz="4400" b="1" kern="1200" dirty="0">
            <a:solidFill>
              <a:schemeClr val="bg1"/>
            </a:solidFill>
          </a:endParaRP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ts val="0"/>
            </a:spcAft>
            <a:buNone/>
          </a:pPr>
          <a:endParaRPr lang="en-GB" sz="4400" b="1" kern="1200" dirty="0">
            <a:solidFill>
              <a:schemeClr val="bg1"/>
            </a:solidFill>
          </a:endParaRP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ts val="0"/>
            </a:spcAft>
            <a:buNone/>
          </a:pPr>
          <a:endParaRPr lang="en-GB" sz="4400" b="1" kern="1200" dirty="0">
            <a:solidFill>
              <a:schemeClr val="bg1"/>
            </a:solidFill>
          </a:endParaRPr>
        </a:p>
        <a:p>
          <a:pPr marL="0" lvl="0" indent="0" algn="ctr" defTabSz="1955800">
            <a:lnSpc>
              <a:spcPct val="90000"/>
            </a:lnSpc>
            <a:spcBef>
              <a:spcPct val="0"/>
            </a:spcBef>
            <a:spcAft>
              <a:spcPts val="0"/>
            </a:spcAft>
            <a:buNone/>
          </a:pPr>
          <a:r>
            <a:rPr lang="en-GB" sz="4400" b="1" kern="1200" dirty="0">
              <a:solidFill>
                <a:schemeClr val="bg1"/>
              </a:solidFill>
            </a:rPr>
            <a:t>Food</a:t>
          </a:r>
        </a:p>
      </dsp:txBody>
      <dsp:txXfrm>
        <a:off x="1606589" y="5371187"/>
        <a:ext cx="5967332" cy="1342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b="1" kern="1200" dirty="0">
            <a:solidFill>
              <a:schemeClr val="bg1"/>
            </a:solidFill>
          </a:endParaRP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b="1" kern="1200" dirty="0">
            <a:solidFill>
              <a:schemeClr val="bg1"/>
            </a:solidFill>
          </a:endParaRP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b="1" kern="1200" dirty="0">
            <a:solidFill>
              <a:schemeClr val="bg1"/>
            </a:solidFill>
          </a:endParaRP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b="1" kern="1200" dirty="0">
              <a:solidFill>
                <a:schemeClr val="bg1"/>
              </a:solidFill>
            </a:rPr>
            <a:t>Safety Needs</a:t>
          </a: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GB" sz="6500" b="1" kern="1200" dirty="0">
            <a:solidFill>
              <a:schemeClr val="bg1"/>
            </a:solidFill>
          </a:endParaRPr>
        </a:p>
      </dsp:txBody>
      <dsp:txXfrm>
        <a:off x="1606589" y="5371187"/>
        <a:ext cx="5967332" cy="13427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endParaRPr lang="en-GB" sz="1600" b="1" kern="1200" dirty="0">
            <a:solidFill>
              <a:schemeClr val="bg1"/>
            </a:solidFill>
          </a:endParaRP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ts val="0"/>
            </a:spcAft>
            <a:buNone/>
          </a:pPr>
          <a:endParaRPr lang="en-GB" sz="3000" b="1" kern="1200" dirty="0">
            <a:solidFill>
              <a:schemeClr val="bg1"/>
            </a:solidFill>
          </a:endParaRP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GB" sz="3000" b="1" kern="1200" dirty="0">
            <a:solidFill>
              <a:schemeClr val="bg1"/>
            </a:solidFill>
          </a:endParaRP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ts val="0"/>
            </a:spcAft>
            <a:buNone/>
          </a:pPr>
          <a:r>
            <a:rPr lang="en-GB" sz="3000" b="1" kern="1200" dirty="0">
              <a:solidFill>
                <a:schemeClr val="bg1"/>
              </a:solidFill>
            </a:rPr>
            <a:t>Employment</a:t>
          </a:r>
        </a:p>
        <a:p>
          <a:pPr marL="0" lvl="0" indent="0" algn="ctr" defTabSz="1333500">
            <a:lnSpc>
              <a:spcPct val="90000"/>
            </a:lnSpc>
            <a:spcBef>
              <a:spcPct val="0"/>
            </a:spcBef>
            <a:spcAft>
              <a:spcPts val="0"/>
            </a:spcAft>
            <a:buNone/>
          </a:pPr>
          <a:r>
            <a:rPr lang="en-GB" sz="3000" b="1" kern="1200" dirty="0">
              <a:solidFill>
                <a:schemeClr val="bg1"/>
              </a:solidFill>
            </a:rPr>
            <a:t>Health</a:t>
          </a:r>
        </a:p>
        <a:p>
          <a:pPr marL="0" lvl="0" indent="0" algn="ctr" defTabSz="1333500">
            <a:lnSpc>
              <a:spcPct val="90000"/>
            </a:lnSpc>
            <a:spcBef>
              <a:spcPct val="0"/>
            </a:spcBef>
            <a:spcAft>
              <a:spcPts val="0"/>
            </a:spcAft>
            <a:buNone/>
          </a:pPr>
          <a:r>
            <a:rPr lang="en-GB" sz="3000" b="1" kern="1200" dirty="0">
              <a:solidFill>
                <a:schemeClr val="bg1"/>
              </a:solidFill>
            </a:rPr>
            <a:t>Property</a:t>
          </a: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ts val="0"/>
            </a:spcAft>
            <a:buNone/>
          </a:pPr>
          <a:endParaRPr lang="en-GB" sz="3000" b="1" kern="1200" dirty="0">
            <a:solidFill>
              <a:schemeClr val="bg1"/>
            </a:solidFill>
          </a:endParaRPr>
        </a:p>
      </dsp:txBody>
      <dsp:txXfrm>
        <a:off x="1606589" y="5371187"/>
        <a:ext cx="5967332" cy="13427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b="1" kern="1200" dirty="0">
            <a:solidFill>
              <a:schemeClr val="bg1"/>
            </a:solidFill>
          </a:endParaRP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n-GB" sz="5100" b="1" kern="1200" dirty="0">
            <a:solidFill>
              <a:schemeClr val="bg1"/>
            </a:solidFill>
          </a:endParaRP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GB" sz="5100" b="1" kern="1200" dirty="0">
              <a:solidFill>
                <a:schemeClr val="bg1"/>
              </a:solidFill>
            </a:rPr>
            <a:t>Social Needs</a:t>
          </a: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n-GB" sz="5100" b="1" kern="1200" dirty="0">
            <a:solidFill>
              <a:schemeClr val="bg1"/>
            </a:solidFill>
          </a:endParaRP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endParaRPr lang="en-GB" sz="5100" b="1" kern="1200" dirty="0">
            <a:solidFill>
              <a:schemeClr val="bg1"/>
            </a:solidFill>
          </a:endParaRPr>
        </a:p>
      </dsp:txBody>
      <dsp:txXfrm>
        <a:off x="1606589" y="5371187"/>
        <a:ext cx="5967332" cy="13427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endParaRPr lang="en-GB" sz="1600" b="1" kern="1200" dirty="0">
            <a:solidFill>
              <a:schemeClr val="bg1"/>
            </a:solidFill>
          </a:endParaRP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ts val="0"/>
            </a:spcAft>
            <a:buNone/>
          </a:pPr>
          <a:endParaRPr lang="en-GB" sz="6100" b="1" kern="1200" dirty="0">
            <a:solidFill>
              <a:schemeClr val="bg1"/>
            </a:solidFill>
          </a:endParaRP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r>
            <a:rPr lang="en-GB" sz="6100" b="1" kern="1200">
              <a:solidFill>
                <a:schemeClr val="bg1"/>
              </a:solidFill>
            </a:rPr>
            <a:t>Friendship</a:t>
          </a:r>
          <a:endParaRPr lang="en-GB" sz="6100" b="1" kern="1200" dirty="0">
            <a:solidFill>
              <a:schemeClr val="bg1"/>
            </a:solidFill>
          </a:endParaRP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ts val="0"/>
            </a:spcAft>
            <a:buNone/>
          </a:pPr>
          <a:endParaRPr lang="en-GB" sz="6100" b="1" kern="1200" dirty="0">
            <a:solidFill>
              <a:schemeClr val="bg1"/>
            </a:solidFill>
          </a:endParaRP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ts val="0"/>
            </a:spcAft>
            <a:buNone/>
          </a:pPr>
          <a:endParaRPr lang="en-GB" sz="6100" b="1" kern="1200" dirty="0">
            <a:solidFill>
              <a:schemeClr val="bg1"/>
            </a:solidFill>
          </a:endParaRPr>
        </a:p>
      </dsp:txBody>
      <dsp:txXfrm>
        <a:off x="1606589" y="5371187"/>
        <a:ext cx="5967332" cy="13427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b="1" kern="1200" dirty="0">
            <a:solidFill>
              <a:schemeClr val="bg1"/>
            </a:solidFill>
          </a:endParaRP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GB" sz="4400" b="1" kern="1200" dirty="0">
              <a:solidFill>
                <a:schemeClr val="bg1"/>
              </a:solidFill>
            </a:rPr>
            <a:t>Esteem Needs</a:t>
          </a: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GB" sz="4400" b="1" kern="1200" dirty="0">
            <a:solidFill>
              <a:schemeClr val="bg1"/>
            </a:solidFill>
          </a:endParaRP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GB" sz="4400" b="1" kern="1200" dirty="0">
            <a:solidFill>
              <a:schemeClr val="bg1"/>
            </a:solidFill>
          </a:endParaRP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GB" sz="4400" b="1" kern="1200" dirty="0">
            <a:solidFill>
              <a:schemeClr val="bg1"/>
            </a:solidFill>
          </a:endParaRPr>
        </a:p>
      </dsp:txBody>
      <dsp:txXfrm>
        <a:off x="1606589" y="5371187"/>
        <a:ext cx="5967332" cy="13427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7DCF4-ED5F-4354-984B-8F6C284749BF}">
      <dsp:nvSpPr>
        <dsp:cNvPr id="0" name=""/>
        <dsp:cNvSpPr/>
      </dsp:nvSpPr>
      <dsp:spPr>
        <a:xfrm>
          <a:off x="3672204" y="0"/>
          <a:ext cx="1836102" cy="1342796"/>
        </a:xfrm>
        <a:prstGeom prst="trapezoid">
          <a:avLst>
            <a:gd name="adj" fmla="val 6836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endParaRPr lang="en-GB" sz="1600" b="1" kern="1200" dirty="0">
            <a:solidFill>
              <a:schemeClr val="bg1"/>
            </a:solidFill>
          </a:endParaRPr>
        </a:p>
      </dsp:txBody>
      <dsp:txXfrm>
        <a:off x="3672204" y="0"/>
        <a:ext cx="1836102" cy="1342796"/>
      </dsp:txXfrm>
    </dsp:sp>
    <dsp:sp modelId="{60AE9835-0B8B-4A00-9D70-7EAADF28612A}">
      <dsp:nvSpPr>
        <dsp:cNvPr id="0" name=""/>
        <dsp:cNvSpPr/>
      </dsp:nvSpPr>
      <dsp:spPr>
        <a:xfrm>
          <a:off x="2754153" y="1342796"/>
          <a:ext cx="3672204" cy="1342796"/>
        </a:xfrm>
        <a:prstGeom prst="trapezoid">
          <a:avLst>
            <a:gd name="adj" fmla="val 6836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GB" sz="1800" b="1" kern="1200" dirty="0">
              <a:solidFill>
                <a:schemeClr val="bg1"/>
              </a:solidFill>
            </a:rPr>
            <a:t>Self-esteem</a:t>
          </a:r>
        </a:p>
        <a:p>
          <a:pPr marL="0" lvl="0" indent="0" algn="ctr" defTabSz="800100">
            <a:lnSpc>
              <a:spcPct val="90000"/>
            </a:lnSpc>
            <a:spcBef>
              <a:spcPct val="0"/>
            </a:spcBef>
            <a:spcAft>
              <a:spcPts val="0"/>
            </a:spcAft>
            <a:buNone/>
          </a:pPr>
          <a:r>
            <a:rPr lang="en-GB" sz="1800" b="1" kern="1200" dirty="0">
              <a:solidFill>
                <a:schemeClr val="bg1"/>
              </a:solidFill>
            </a:rPr>
            <a:t>Confidence</a:t>
          </a:r>
        </a:p>
        <a:p>
          <a:pPr marL="0" lvl="0" indent="0" algn="ctr" defTabSz="800100">
            <a:lnSpc>
              <a:spcPct val="90000"/>
            </a:lnSpc>
            <a:spcBef>
              <a:spcPct val="0"/>
            </a:spcBef>
            <a:spcAft>
              <a:spcPts val="0"/>
            </a:spcAft>
            <a:buNone/>
          </a:pPr>
          <a:r>
            <a:rPr lang="en-GB" sz="1800" b="1" kern="1200" dirty="0">
              <a:solidFill>
                <a:schemeClr val="bg1"/>
              </a:solidFill>
            </a:rPr>
            <a:t>Achievement</a:t>
          </a:r>
        </a:p>
        <a:p>
          <a:pPr marL="0" lvl="0" indent="0" algn="ctr" defTabSz="800100">
            <a:lnSpc>
              <a:spcPct val="90000"/>
            </a:lnSpc>
            <a:spcBef>
              <a:spcPct val="0"/>
            </a:spcBef>
            <a:spcAft>
              <a:spcPts val="0"/>
            </a:spcAft>
            <a:buNone/>
          </a:pPr>
          <a:r>
            <a:rPr lang="en-GB" sz="1800" b="1" kern="1200" dirty="0">
              <a:solidFill>
                <a:schemeClr val="bg1"/>
              </a:solidFill>
            </a:rPr>
            <a:t>Respect of others</a:t>
          </a:r>
        </a:p>
        <a:p>
          <a:pPr marL="0" lvl="0" indent="0" algn="ctr" defTabSz="800100">
            <a:lnSpc>
              <a:spcPct val="90000"/>
            </a:lnSpc>
            <a:spcBef>
              <a:spcPct val="0"/>
            </a:spcBef>
            <a:spcAft>
              <a:spcPts val="0"/>
            </a:spcAft>
            <a:buNone/>
          </a:pPr>
          <a:r>
            <a:rPr lang="en-GB" sz="1800" b="1" kern="1200" dirty="0">
              <a:solidFill>
                <a:schemeClr val="bg1"/>
              </a:solidFill>
            </a:rPr>
            <a:t>Respect by others</a:t>
          </a:r>
        </a:p>
      </dsp:txBody>
      <dsp:txXfrm>
        <a:off x="3396789" y="1342796"/>
        <a:ext cx="2386933" cy="1342796"/>
      </dsp:txXfrm>
    </dsp:sp>
    <dsp:sp modelId="{2C5A713D-9C17-491F-B551-0ED576C00617}">
      <dsp:nvSpPr>
        <dsp:cNvPr id="0" name=""/>
        <dsp:cNvSpPr/>
      </dsp:nvSpPr>
      <dsp:spPr>
        <a:xfrm>
          <a:off x="1836102" y="2685593"/>
          <a:ext cx="5508307" cy="1342796"/>
        </a:xfrm>
        <a:prstGeom prst="trapezoid">
          <a:avLst>
            <a:gd name="adj" fmla="val 6836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GB" sz="1800" b="1" kern="1200" dirty="0">
            <a:solidFill>
              <a:schemeClr val="bg1"/>
            </a:solidFill>
          </a:endParaRPr>
        </a:p>
      </dsp:txBody>
      <dsp:txXfrm>
        <a:off x="2800056" y="2685593"/>
        <a:ext cx="3580399" cy="1342796"/>
      </dsp:txXfrm>
    </dsp:sp>
    <dsp:sp modelId="{7D4DFA8C-32B5-4C16-BB53-7B8E9556D3D8}">
      <dsp:nvSpPr>
        <dsp:cNvPr id="0" name=""/>
        <dsp:cNvSpPr/>
      </dsp:nvSpPr>
      <dsp:spPr>
        <a:xfrm>
          <a:off x="918051" y="4028390"/>
          <a:ext cx="7344409" cy="1342796"/>
        </a:xfrm>
        <a:prstGeom prst="trapezoid">
          <a:avLst>
            <a:gd name="adj" fmla="val 6836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endParaRPr lang="en-GB" sz="1800" b="1" kern="1200" dirty="0">
            <a:solidFill>
              <a:schemeClr val="bg1"/>
            </a:solidFill>
          </a:endParaRPr>
        </a:p>
      </dsp:txBody>
      <dsp:txXfrm>
        <a:off x="2203322" y="4028390"/>
        <a:ext cx="4773866" cy="1342796"/>
      </dsp:txXfrm>
    </dsp:sp>
    <dsp:sp modelId="{A4FEB8AD-0E78-4463-87A9-56F881BB9BCD}">
      <dsp:nvSpPr>
        <dsp:cNvPr id="0" name=""/>
        <dsp:cNvSpPr/>
      </dsp:nvSpPr>
      <dsp:spPr>
        <a:xfrm>
          <a:off x="0" y="5371187"/>
          <a:ext cx="9180512" cy="1342796"/>
        </a:xfrm>
        <a:prstGeom prst="trapezoid">
          <a:avLst>
            <a:gd name="adj" fmla="val 6836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endParaRPr lang="en-GB" sz="1800" b="1" kern="1200" dirty="0">
            <a:solidFill>
              <a:schemeClr val="bg1"/>
            </a:solidFill>
          </a:endParaRPr>
        </a:p>
      </dsp:txBody>
      <dsp:txXfrm>
        <a:off x="1606589" y="5371187"/>
        <a:ext cx="5967332" cy="134279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B34CE6-7482-4E0C-851F-50D0B3251DC2}" type="datetimeFigureOut">
              <a:rPr lang="en-GB" smtClean="0"/>
              <a:t>23/03/2023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9EFE7-BE1D-430F-9778-1C11850E2EA6}" type="slidenum">
              <a:rPr lang="en-GB" smtClean="0"/>
              <a:t>‹#›</a:t>
            </a:fld>
            <a:endParaRPr lang="en-GB"/>
          </a:p>
        </p:txBody>
      </p:sp>
    </p:spTree>
    <p:extLst>
      <p:ext uri="{BB962C8B-B14F-4D97-AF65-F5344CB8AC3E}">
        <p14:creationId xmlns:p14="http://schemas.microsoft.com/office/powerpoint/2010/main" val="37111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Hello, and welcome to Sheffield Health and Care Partnership’s series of short development sessions.  This one is on Change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BF05-EA45-4BEC-9771-6A5F0B63DA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44675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9FDD528-E4F7-43FC-AF62-F190489A68C1}" type="slidenum">
              <a:rPr lang="en-GB" smtClean="0"/>
              <a:t>10</a:t>
            </a:fld>
            <a:endParaRPr lang="en-GB"/>
          </a:p>
        </p:txBody>
      </p:sp>
    </p:spTree>
    <p:extLst>
      <p:ext uri="{BB962C8B-B14F-4D97-AF65-F5344CB8AC3E}">
        <p14:creationId xmlns:p14="http://schemas.microsoft.com/office/powerpoint/2010/main" val="89986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9FDD528-E4F7-43FC-AF62-F190489A68C1}" type="slidenum">
              <a:rPr lang="en-GB" smtClean="0"/>
              <a:t>11</a:t>
            </a:fld>
            <a:endParaRPr lang="en-GB"/>
          </a:p>
        </p:txBody>
      </p:sp>
    </p:spTree>
    <p:extLst>
      <p:ext uri="{BB962C8B-B14F-4D97-AF65-F5344CB8AC3E}">
        <p14:creationId xmlns:p14="http://schemas.microsoft.com/office/powerpoint/2010/main" val="3930464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9FDD528-E4F7-43FC-AF62-F190489A68C1}" type="slidenum">
              <a:rPr lang="en-GB" smtClean="0"/>
              <a:t>12</a:t>
            </a:fld>
            <a:endParaRPr lang="en-GB"/>
          </a:p>
        </p:txBody>
      </p:sp>
    </p:spTree>
    <p:extLst>
      <p:ext uri="{BB962C8B-B14F-4D97-AF65-F5344CB8AC3E}">
        <p14:creationId xmlns:p14="http://schemas.microsoft.com/office/powerpoint/2010/main" val="1557315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a:t>
            </a:r>
            <a:r>
              <a:rPr lang="en-GB" baseline="0" dirty="0"/>
              <a:t> recap with the Maslow Levels slide . . .</a:t>
            </a:r>
            <a:endParaRPr lang="en-GB" dirty="0"/>
          </a:p>
        </p:txBody>
      </p:sp>
      <p:sp>
        <p:nvSpPr>
          <p:cNvPr id="4" name="Slide Number Placeholder 3"/>
          <p:cNvSpPr>
            <a:spLocks noGrp="1"/>
          </p:cNvSpPr>
          <p:nvPr>
            <p:ph type="sldNum" sz="quarter" idx="10"/>
          </p:nvPr>
        </p:nvSpPr>
        <p:spPr/>
        <p:txBody>
          <a:bodyPr/>
          <a:lstStyle/>
          <a:p>
            <a:fld id="{C9FDD528-E4F7-43FC-AF62-F190489A68C1}" type="slidenum">
              <a:rPr lang="en-GB" smtClean="0"/>
              <a:t>13</a:t>
            </a:fld>
            <a:endParaRPr lang="en-GB"/>
          </a:p>
        </p:txBody>
      </p:sp>
    </p:spTree>
    <p:extLst>
      <p:ext uri="{BB962C8B-B14F-4D97-AF65-F5344CB8AC3E}">
        <p14:creationId xmlns:p14="http://schemas.microsoft.com/office/powerpoint/2010/main" val="231070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 And consolidate with this slide</a:t>
            </a:r>
            <a:r>
              <a:rPr lang="en-GB" baseline="0" dirty="0"/>
              <a:t> </a:t>
            </a:r>
            <a:endParaRPr lang="en-GB" dirty="0"/>
          </a:p>
        </p:txBody>
      </p:sp>
      <p:sp>
        <p:nvSpPr>
          <p:cNvPr id="4" name="Slide Number Placeholder 3"/>
          <p:cNvSpPr>
            <a:spLocks noGrp="1"/>
          </p:cNvSpPr>
          <p:nvPr>
            <p:ph type="sldNum" sz="quarter" idx="10"/>
          </p:nvPr>
        </p:nvSpPr>
        <p:spPr/>
        <p:txBody>
          <a:bodyPr/>
          <a:lstStyle/>
          <a:p>
            <a:fld id="{C9FDD528-E4F7-43FC-AF62-F190489A68C1}" type="slidenum">
              <a:rPr lang="en-GB" smtClean="0"/>
              <a:t>14</a:t>
            </a:fld>
            <a:endParaRPr lang="en-GB"/>
          </a:p>
        </p:txBody>
      </p:sp>
    </p:spTree>
    <p:extLst>
      <p:ext uri="{BB962C8B-B14F-4D97-AF65-F5344CB8AC3E}">
        <p14:creationId xmlns:p14="http://schemas.microsoft.com/office/powerpoint/2010/main" val="1974474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defRPr/>
            </a:pPr>
            <a:r>
              <a:rPr lang="en-GB" dirty="0"/>
              <a:t>No reasons to change</a:t>
            </a:r>
          </a:p>
          <a:p>
            <a:pPr>
              <a:defRPr/>
            </a:pPr>
            <a:r>
              <a:rPr lang="en-GB" dirty="0"/>
              <a:t>No ‘felt need’ on their part – they don’t see the point of it</a:t>
            </a:r>
          </a:p>
          <a:p>
            <a:pPr>
              <a:buFont typeface="Arial" pitchFamily="34" charset="0"/>
              <a:buChar char="•"/>
              <a:defRPr/>
            </a:pPr>
            <a:r>
              <a:rPr lang="en-GB" dirty="0"/>
              <a:t>Fear of loss of power</a:t>
            </a:r>
          </a:p>
          <a:p>
            <a:pPr>
              <a:defRPr/>
            </a:pPr>
            <a:r>
              <a:rPr lang="en-GB" dirty="0"/>
              <a:t>‘Mavis’ has always done that job; nobody other than Mavis knows how to do that job; Mavis is needed to do that job; therefore Mavis has power.  Make any changes to that role and Mavis loses her power</a:t>
            </a:r>
          </a:p>
          <a:p>
            <a:pPr>
              <a:buFont typeface="Arial" pitchFamily="34" charset="0"/>
              <a:buChar char="•"/>
              <a:defRPr/>
            </a:pPr>
            <a:r>
              <a:rPr lang="en-GB" dirty="0"/>
              <a:t>Lack of resources</a:t>
            </a:r>
          </a:p>
          <a:p>
            <a:pPr>
              <a:defRPr/>
            </a:pPr>
            <a:r>
              <a:rPr lang="en-GB" dirty="0"/>
              <a:t>Fear that they won’t be able to implement what is coming</a:t>
            </a:r>
          </a:p>
          <a:p>
            <a:pPr>
              <a:buFont typeface="Arial" pitchFamily="34" charset="0"/>
              <a:buChar char="•"/>
              <a:defRPr/>
            </a:pPr>
            <a:r>
              <a:rPr lang="en-GB" dirty="0"/>
              <a:t>Bad timing</a:t>
            </a:r>
          </a:p>
          <a:p>
            <a:pPr>
              <a:defRPr/>
            </a:pPr>
            <a:r>
              <a:rPr lang="en-GB" dirty="0"/>
              <a:t>On top of everything else they’re coping with, it’s going to be tough</a:t>
            </a:r>
          </a:p>
          <a:p>
            <a:pPr>
              <a:buFont typeface="Arial" pitchFamily="34" charset="0"/>
              <a:buChar char="•"/>
              <a:defRPr/>
            </a:pPr>
            <a:r>
              <a:rPr lang="en-GB" dirty="0"/>
              <a:t>Habit</a:t>
            </a:r>
          </a:p>
          <a:p>
            <a:pPr>
              <a:defRPr/>
            </a:pPr>
            <a:r>
              <a:rPr lang="en-GB" dirty="0"/>
              <a:t>Some people have a negative knee-jerk reaction to change</a:t>
            </a:r>
          </a:p>
          <a:p>
            <a:pPr>
              <a:buFont typeface="Arial" pitchFamily="34" charset="0"/>
              <a:buChar char="•"/>
              <a:defRPr/>
            </a:pPr>
            <a:r>
              <a:rPr lang="en-GB" dirty="0"/>
              <a:t>Fear of the unknown</a:t>
            </a:r>
          </a:p>
          <a:p>
            <a:pPr>
              <a:defRPr/>
            </a:pPr>
            <a:r>
              <a:rPr lang="en-GB" dirty="0"/>
              <a:t>What it says on the tin – people are afraid of what they don’t know</a:t>
            </a:r>
          </a:p>
          <a:p>
            <a:pPr>
              <a:buFont typeface="Arial" pitchFamily="34" charset="0"/>
              <a:buChar char="•"/>
              <a:defRPr/>
            </a:pPr>
            <a:r>
              <a:rPr lang="en-GB" dirty="0"/>
              <a:t>Lack of good information</a:t>
            </a:r>
          </a:p>
          <a:p>
            <a:pPr>
              <a:defRPr/>
            </a:pPr>
            <a:r>
              <a:rPr lang="en-GB" dirty="0"/>
              <a:t>Critical to have good information available in order to justify the change and show people the new path</a:t>
            </a:r>
          </a:p>
          <a:p>
            <a:pPr>
              <a:buFont typeface="Arial" pitchFamily="34" charset="0"/>
              <a:buChar char="•"/>
              <a:defRPr/>
            </a:pPr>
            <a:r>
              <a:rPr lang="en-GB" dirty="0"/>
              <a:t>Fear of loss of security</a:t>
            </a:r>
          </a:p>
          <a:p>
            <a:r>
              <a:rPr lang="en-GB" dirty="0"/>
              <a:t>Anxiety around potential loss of employment / </a:t>
            </a:r>
            <a:r>
              <a:rPr lang="en-GB" dirty="0" err="1"/>
              <a:t>downbanding</a:t>
            </a:r>
            <a:r>
              <a:rPr lang="en-GB" dirty="0"/>
              <a:t> etc..</a:t>
            </a:r>
          </a:p>
        </p:txBody>
      </p:sp>
      <p:sp>
        <p:nvSpPr>
          <p:cNvPr id="4" name="Slide Number Placeholder 3"/>
          <p:cNvSpPr>
            <a:spLocks noGrp="1"/>
          </p:cNvSpPr>
          <p:nvPr>
            <p:ph type="sldNum" sz="quarter" idx="10"/>
          </p:nvPr>
        </p:nvSpPr>
        <p:spPr/>
        <p:txBody>
          <a:bodyPr/>
          <a:lstStyle/>
          <a:p>
            <a:fld id="{C9FDD528-E4F7-43FC-AF62-F190489A68C1}" type="slidenum">
              <a:rPr lang="en-GB" smtClean="0"/>
              <a:t>15</a:t>
            </a:fld>
            <a:endParaRPr lang="en-GB"/>
          </a:p>
        </p:txBody>
      </p:sp>
    </p:spTree>
    <p:extLst>
      <p:ext uri="{BB962C8B-B14F-4D97-AF65-F5344CB8AC3E}">
        <p14:creationId xmlns:p14="http://schemas.microsoft.com/office/powerpoint/2010/main" val="1595935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FDD528-E4F7-43FC-AF62-F190489A68C1}" type="slidenum">
              <a:rPr lang="en-GB" smtClean="0"/>
              <a:t>16</a:t>
            </a:fld>
            <a:endParaRPr lang="en-GB"/>
          </a:p>
        </p:txBody>
      </p:sp>
    </p:spTree>
    <p:extLst>
      <p:ext uri="{BB962C8B-B14F-4D97-AF65-F5344CB8AC3E}">
        <p14:creationId xmlns:p14="http://schemas.microsoft.com/office/powerpoint/2010/main" val="2152433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useful that this model is called ‘Bridge’ – it gives me the opportunity to illustrate how change feels using these pictures!:</a:t>
            </a:r>
          </a:p>
          <a:p>
            <a:endParaRPr lang="en-GB" dirty="0"/>
          </a:p>
          <a:p>
            <a:r>
              <a:rPr lang="en-GB" dirty="0"/>
              <a:t>It can feel incredibly unsafe – rickety and dangerous</a:t>
            </a:r>
          </a:p>
        </p:txBody>
      </p:sp>
      <p:sp>
        <p:nvSpPr>
          <p:cNvPr id="4" name="Slide Number Placeholder 3"/>
          <p:cNvSpPr>
            <a:spLocks noGrp="1"/>
          </p:cNvSpPr>
          <p:nvPr>
            <p:ph type="sldNum" sz="quarter" idx="10"/>
          </p:nvPr>
        </p:nvSpPr>
        <p:spPr/>
        <p:txBody>
          <a:bodyPr/>
          <a:lstStyle/>
          <a:p>
            <a:fld id="{C9FDD528-E4F7-43FC-AF62-F190489A68C1}" type="slidenum">
              <a:rPr lang="en-GB" smtClean="0"/>
              <a:t>17</a:t>
            </a:fld>
            <a:endParaRPr lang="en-GB"/>
          </a:p>
        </p:txBody>
      </p:sp>
    </p:spTree>
    <p:extLst>
      <p:ext uri="{BB962C8B-B14F-4D97-AF65-F5344CB8AC3E}">
        <p14:creationId xmlns:p14="http://schemas.microsoft.com/office/powerpoint/2010/main" val="2690283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when some safety structures are in place, it can still be frightening</a:t>
            </a:r>
          </a:p>
        </p:txBody>
      </p:sp>
      <p:sp>
        <p:nvSpPr>
          <p:cNvPr id="4" name="Slide Number Placeholder 3"/>
          <p:cNvSpPr>
            <a:spLocks noGrp="1"/>
          </p:cNvSpPr>
          <p:nvPr>
            <p:ph type="sldNum" sz="quarter" idx="10"/>
          </p:nvPr>
        </p:nvSpPr>
        <p:spPr/>
        <p:txBody>
          <a:bodyPr/>
          <a:lstStyle/>
          <a:p>
            <a:fld id="{C9FDD528-E4F7-43FC-AF62-F190489A68C1}" type="slidenum">
              <a:rPr lang="en-GB" smtClean="0"/>
              <a:t>18</a:t>
            </a:fld>
            <a:endParaRPr lang="en-GB"/>
          </a:p>
        </p:txBody>
      </p:sp>
    </p:spTree>
    <p:extLst>
      <p:ext uri="{BB962C8B-B14F-4D97-AF65-F5344CB8AC3E}">
        <p14:creationId xmlns:p14="http://schemas.microsoft.com/office/powerpoint/2010/main" val="3161340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can feel incredibly lonely . . . there is a man on there all on his own, if you look closely!</a:t>
            </a:r>
          </a:p>
        </p:txBody>
      </p:sp>
      <p:sp>
        <p:nvSpPr>
          <p:cNvPr id="4" name="Slide Number Placeholder 3"/>
          <p:cNvSpPr>
            <a:spLocks noGrp="1"/>
          </p:cNvSpPr>
          <p:nvPr>
            <p:ph type="sldNum" sz="quarter" idx="10"/>
          </p:nvPr>
        </p:nvSpPr>
        <p:spPr/>
        <p:txBody>
          <a:bodyPr/>
          <a:lstStyle/>
          <a:p>
            <a:fld id="{C9FDD528-E4F7-43FC-AF62-F190489A68C1}" type="slidenum">
              <a:rPr lang="en-GB" smtClean="0"/>
              <a:t>19</a:t>
            </a:fld>
            <a:endParaRPr lang="en-GB"/>
          </a:p>
        </p:txBody>
      </p:sp>
    </p:spTree>
    <p:extLst>
      <p:ext uri="{BB962C8B-B14F-4D97-AF65-F5344CB8AC3E}">
        <p14:creationId xmlns:p14="http://schemas.microsoft.com/office/powerpoint/2010/main" val="261481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is a constant across our Health and Social Care system.  We’re forever innovating, refining our services . . . Or being reorganised!  Understanding change – how it impacts you and others, and how to handle it, is key.  In this session we’ll look at all of this and give you some models to help you navigate your way through it.</a:t>
            </a:r>
          </a:p>
        </p:txBody>
      </p:sp>
      <p:sp>
        <p:nvSpPr>
          <p:cNvPr id="4" name="Slide Number Placeholder 3"/>
          <p:cNvSpPr>
            <a:spLocks noGrp="1"/>
          </p:cNvSpPr>
          <p:nvPr>
            <p:ph type="sldNum" sz="quarter" idx="5"/>
          </p:nvPr>
        </p:nvSpPr>
        <p:spPr/>
        <p:txBody>
          <a:bodyPr/>
          <a:lstStyle/>
          <a:p>
            <a:fld id="{B539EFE7-BE1D-430F-9778-1C11850E2EA6}" type="slidenum">
              <a:rPr lang="en-GB" smtClean="0"/>
              <a:t>2</a:t>
            </a:fld>
            <a:endParaRPr lang="en-GB"/>
          </a:p>
        </p:txBody>
      </p:sp>
    </p:spTree>
    <p:extLst>
      <p:ext uri="{BB962C8B-B14F-4D97-AF65-F5344CB8AC3E}">
        <p14:creationId xmlns:p14="http://schemas.microsoft.com/office/powerpoint/2010/main" val="43333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really, this is what change is </a:t>
            </a:r>
            <a:r>
              <a:rPr lang="en-GB" b="1" dirty="0"/>
              <a:t>actually</a:t>
            </a:r>
            <a:r>
              <a:rPr lang="en-GB" dirty="0"/>
              <a:t> like in the NHS – long, unending, repeated over and over, but ultimately relatively smooth and safe.</a:t>
            </a:r>
          </a:p>
          <a:p>
            <a:endParaRPr lang="en-GB" dirty="0"/>
          </a:p>
        </p:txBody>
      </p:sp>
      <p:sp>
        <p:nvSpPr>
          <p:cNvPr id="4" name="Slide Number Placeholder 3"/>
          <p:cNvSpPr>
            <a:spLocks noGrp="1"/>
          </p:cNvSpPr>
          <p:nvPr>
            <p:ph type="sldNum" sz="quarter" idx="10"/>
          </p:nvPr>
        </p:nvSpPr>
        <p:spPr/>
        <p:txBody>
          <a:bodyPr/>
          <a:lstStyle/>
          <a:p>
            <a:fld id="{C9FDD528-E4F7-43FC-AF62-F190489A68C1}" type="slidenum">
              <a:rPr lang="en-GB" smtClean="0"/>
              <a:t>20</a:t>
            </a:fld>
            <a:endParaRPr lang="en-GB"/>
          </a:p>
        </p:txBody>
      </p:sp>
    </p:spTree>
    <p:extLst>
      <p:ext uri="{BB962C8B-B14F-4D97-AF65-F5344CB8AC3E}">
        <p14:creationId xmlns:p14="http://schemas.microsoft.com/office/powerpoint/2010/main" val="2199921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 but that this is the clearest.</a:t>
            </a:r>
          </a:p>
          <a:p>
            <a:endParaRPr lang="en-GB" dirty="0"/>
          </a:p>
          <a:p>
            <a:r>
              <a:rPr lang="en-GB" dirty="0"/>
              <a:t>Based on the grief curve, it reminds us that, with ANY change, people go through this curve.  They may go through it with a greater or lesser degree of emotion and it may take some people a greater or lesser amount of time than others, but everyone ALWAYS go through it.  Whether it be something as small as changing your route on the way into work or a major life change, everyone goes through it</a:t>
            </a:r>
          </a:p>
          <a:p>
            <a:endParaRPr lang="en-GB" dirty="0"/>
          </a:p>
          <a:p>
            <a:r>
              <a:rPr lang="en-GB" dirty="0"/>
              <a:t>The text at the bottom is the support required at each stage</a:t>
            </a:r>
          </a:p>
          <a:p>
            <a:endParaRPr lang="en-GB" dirty="0"/>
          </a:p>
          <a:p>
            <a:r>
              <a:rPr lang="en-GB" dirty="0"/>
              <a:t>Talk about the importance of understanding this curve for yourself, so that you can identify where you are on it – and for others, so that you can see when others are struggling and help them through it.  I always talk about being stuck in apathy and not understanding it at the time and thinking I was losing my mind.  Once I understood what was going on, I was through it by the end of the day, but I needed that understanding to help me cope.  That won’t work for everyone, but it can still help them to cope</a:t>
            </a:r>
          </a:p>
          <a:p>
            <a:endParaRPr lang="en-GB" dirty="0"/>
          </a:p>
          <a:p>
            <a:r>
              <a:rPr lang="en-GB" dirty="0"/>
              <a:t>Then move into the next slides which look at how people react to change and how to handle it</a:t>
            </a:r>
          </a:p>
          <a:p>
            <a:endParaRPr lang="en-GB" dirty="0"/>
          </a:p>
        </p:txBody>
      </p:sp>
      <p:sp>
        <p:nvSpPr>
          <p:cNvPr id="4" name="Slide Number Placeholder 3"/>
          <p:cNvSpPr>
            <a:spLocks noGrp="1"/>
          </p:cNvSpPr>
          <p:nvPr>
            <p:ph type="sldNum" sz="quarter" idx="10"/>
          </p:nvPr>
        </p:nvSpPr>
        <p:spPr/>
        <p:txBody>
          <a:bodyPr/>
          <a:lstStyle/>
          <a:p>
            <a:fld id="{C9FDD528-E4F7-43FC-AF62-F190489A68C1}" type="slidenum">
              <a:rPr lang="en-GB" smtClean="0"/>
              <a:t>21</a:t>
            </a:fld>
            <a:endParaRPr lang="en-GB"/>
          </a:p>
        </p:txBody>
      </p:sp>
    </p:spTree>
    <p:extLst>
      <p:ext uri="{BB962C8B-B14F-4D97-AF65-F5344CB8AC3E}">
        <p14:creationId xmlns:p14="http://schemas.microsoft.com/office/powerpoint/2010/main" val="37090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three phases of change which need to be managed</a:t>
            </a:r>
          </a:p>
          <a:p>
            <a:endParaRPr lang="en-GB" dirty="0"/>
          </a:p>
          <a:p>
            <a:r>
              <a:rPr lang="en-GB" dirty="0"/>
              <a:t>People react to the ending of things in these ways – work through them and discuss briefly</a:t>
            </a:r>
          </a:p>
        </p:txBody>
      </p:sp>
      <p:sp>
        <p:nvSpPr>
          <p:cNvPr id="4" name="Slide Number Placeholder 3"/>
          <p:cNvSpPr>
            <a:spLocks noGrp="1"/>
          </p:cNvSpPr>
          <p:nvPr>
            <p:ph type="sldNum" sz="quarter" idx="10"/>
          </p:nvPr>
        </p:nvSpPr>
        <p:spPr/>
        <p:txBody>
          <a:bodyPr/>
          <a:lstStyle/>
          <a:p>
            <a:fld id="{C9FDD528-E4F7-43FC-AF62-F190489A68C1}" type="slidenum">
              <a:rPr lang="en-GB" smtClean="0"/>
              <a:t>22</a:t>
            </a:fld>
            <a:endParaRPr lang="en-GB"/>
          </a:p>
        </p:txBody>
      </p:sp>
    </p:spTree>
    <p:extLst>
      <p:ext uri="{BB962C8B-B14F-4D97-AF65-F5344CB8AC3E}">
        <p14:creationId xmlns:p14="http://schemas.microsoft.com/office/powerpoint/2010/main" val="54146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Suggestions as to how to manage this phase</a:t>
            </a:r>
          </a:p>
        </p:txBody>
      </p:sp>
      <p:sp>
        <p:nvSpPr>
          <p:cNvPr id="4" name="Slide Number Placeholder 3"/>
          <p:cNvSpPr>
            <a:spLocks noGrp="1"/>
          </p:cNvSpPr>
          <p:nvPr>
            <p:ph type="sldNum" sz="quarter" idx="10"/>
          </p:nvPr>
        </p:nvSpPr>
        <p:spPr/>
        <p:txBody>
          <a:bodyPr/>
          <a:lstStyle/>
          <a:p>
            <a:fld id="{C9FDD528-E4F7-43FC-AF62-F190489A68C1}" type="slidenum">
              <a:rPr lang="en-GB" smtClean="0"/>
              <a:t>23</a:t>
            </a:fld>
            <a:endParaRPr lang="en-GB"/>
          </a:p>
        </p:txBody>
      </p:sp>
    </p:spTree>
    <p:extLst>
      <p:ext uri="{BB962C8B-B14F-4D97-AF65-F5344CB8AC3E}">
        <p14:creationId xmlns:p14="http://schemas.microsoft.com/office/powerpoint/2010/main" val="1383247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middle phase – again, reactions that may emerge</a:t>
            </a:r>
          </a:p>
        </p:txBody>
      </p:sp>
      <p:sp>
        <p:nvSpPr>
          <p:cNvPr id="4" name="Slide Number Placeholder 3"/>
          <p:cNvSpPr>
            <a:spLocks noGrp="1"/>
          </p:cNvSpPr>
          <p:nvPr>
            <p:ph type="sldNum" sz="quarter" idx="10"/>
          </p:nvPr>
        </p:nvSpPr>
        <p:spPr/>
        <p:txBody>
          <a:bodyPr/>
          <a:lstStyle/>
          <a:p>
            <a:fld id="{C9FDD528-E4F7-43FC-AF62-F190489A68C1}" type="slidenum">
              <a:rPr lang="en-GB" smtClean="0"/>
              <a:t>24</a:t>
            </a:fld>
            <a:endParaRPr lang="en-GB"/>
          </a:p>
        </p:txBody>
      </p:sp>
    </p:spTree>
    <p:extLst>
      <p:ext uri="{BB962C8B-B14F-4D97-AF65-F5344CB8AC3E}">
        <p14:creationId xmlns:p14="http://schemas.microsoft.com/office/powerpoint/2010/main" val="3195714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Suggestions as to how to manage this phase</a:t>
            </a:r>
          </a:p>
          <a:p>
            <a:endParaRPr lang="en-GB" dirty="0"/>
          </a:p>
        </p:txBody>
      </p:sp>
      <p:sp>
        <p:nvSpPr>
          <p:cNvPr id="4" name="Slide Number Placeholder 3"/>
          <p:cNvSpPr>
            <a:spLocks noGrp="1"/>
          </p:cNvSpPr>
          <p:nvPr>
            <p:ph type="sldNum" sz="quarter" idx="10"/>
          </p:nvPr>
        </p:nvSpPr>
        <p:spPr/>
        <p:txBody>
          <a:bodyPr/>
          <a:lstStyle/>
          <a:p>
            <a:fld id="{C9FDD528-E4F7-43FC-AF62-F190489A68C1}" type="slidenum">
              <a:rPr lang="en-GB" smtClean="0"/>
              <a:t>25</a:t>
            </a:fld>
            <a:endParaRPr lang="en-GB"/>
          </a:p>
        </p:txBody>
      </p:sp>
    </p:spTree>
    <p:extLst>
      <p:ext uri="{BB962C8B-B14F-4D97-AF65-F5344CB8AC3E}">
        <p14:creationId xmlns:p14="http://schemas.microsoft.com/office/powerpoint/2010/main" val="4146069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what happens in the final phase</a:t>
            </a:r>
          </a:p>
        </p:txBody>
      </p:sp>
      <p:sp>
        <p:nvSpPr>
          <p:cNvPr id="4" name="Slide Number Placeholder 3"/>
          <p:cNvSpPr>
            <a:spLocks noGrp="1"/>
          </p:cNvSpPr>
          <p:nvPr>
            <p:ph type="sldNum" sz="quarter" idx="10"/>
          </p:nvPr>
        </p:nvSpPr>
        <p:spPr/>
        <p:txBody>
          <a:bodyPr/>
          <a:lstStyle/>
          <a:p>
            <a:fld id="{C9FDD528-E4F7-43FC-AF62-F190489A68C1}" type="slidenum">
              <a:rPr lang="en-GB" smtClean="0"/>
              <a:t>26</a:t>
            </a:fld>
            <a:endParaRPr lang="en-GB"/>
          </a:p>
        </p:txBody>
      </p:sp>
    </p:spTree>
    <p:extLst>
      <p:ext uri="{BB962C8B-B14F-4D97-AF65-F5344CB8AC3E}">
        <p14:creationId xmlns:p14="http://schemas.microsoft.com/office/powerpoint/2010/main" val="1042429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Suggestions as to how to manage this phase</a:t>
            </a:r>
          </a:p>
          <a:p>
            <a:endParaRPr lang="en-GB" dirty="0"/>
          </a:p>
        </p:txBody>
      </p:sp>
      <p:sp>
        <p:nvSpPr>
          <p:cNvPr id="4" name="Slide Number Placeholder 3"/>
          <p:cNvSpPr>
            <a:spLocks noGrp="1"/>
          </p:cNvSpPr>
          <p:nvPr>
            <p:ph type="sldNum" sz="quarter" idx="10"/>
          </p:nvPr>
        </p:nvSpPr>
        <p:spPr/>
        <p:txBody>
          <a:bodyPr/>
          <a:lstStyle/>
          <a:p>
            <a:fld id="{C9FDD528-E4F7-43FC-AF62-F190489A68C1}" type="slidenum">
              <a:rPr lang="en-GB" smtClean="0"/>
              <a:t>27</a:t>
            </a:fld>
            <a:endParaRPr lang="en-GB"/>
          </a:p>
        </p:txBody>
      </p:sp>
    </p:spTree>
    <p:extLst>
      <p:ext uri="{BB962C8B-B14F-4D97-AF65-F5344CB8AC3E}">
        <p14:creationId xmlns:p14="http://schemas.microsoft.com/office/powerpoint/2010/main" val="2161055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FDD528-E4F7-43FC-AF62-F190489A68C1}" type="slidenum">
              <a:rPr lang="en-GB" smtClean="0"/>
              <a:t>28</a:t>
            </a:fld>
            <a:endParaRPr lang="en-GB"/>
          </a:p>
        </p:txBody>
      </p:sp>
    </p:spTree>
    <p:extLst>
      <p:ext uri="{BB962C8B-B14F-4D97-AF65-F5344CB8AC3E}">
        <p14:creationId xmlns:p14="http://schemas.microsoft.com/office/powerpoint/2010/main" val="1745467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roles you may adopt – you may be one of these, you may be all of these.  You’ll almost certainly, as a leader, be half a dozen of these.  Identify which roles you are taking, and which of your strengths you will need to draw on to help you fulfil those roles.  And ensure your  behaviours match the </a:t>
            </a:r>
            <a:r>
              <a:rPr lang="en-GB" dirty="0" err="1"/>
              <a:t>desried</a:t>
            </a:r>
            <a:r>
              <a:rPr lang="en-GB" dirty="0"/>
              <a:t> outcome and that you model them consistently.</a:t>
            </a:r>
          </a:p>
        </p:txBody>
      </p:sp>
      <p:sp>
        <p:nvSpPr>
          <p:cNvPr id="4" name="Slide Number Placeholder 3"/>
          <p:cNvSpPr>
            <a:spLocks noGrp="1"/>
          </p:cNvSpPr>
          <p:nvPr>
            <p:ph type="sldNum" sz="quarter" idx="10"/>
          </p:nvPr>
        </p:nvSpPr>
        <p:spPr/>
        <p:txBody>
          <a:bodyPr/>
          <a:lstStyle/>
          <a:p>
            <a:fld id="{C9FDD528-E4F7-43FC-AF62-F190489A68C1}" type="slidenum">
              <a:rPr lang="en-GB" smtClean="0"/>
              <a:t>29</a:t>
            </a:fld>
            <a:endParaRPr lang="en-GB"/>
          </a:p>
        </p:txBody>
      </p:sp>
    </p:spTree>
    <p:extLst>
      <p:ext uri="{BB962C8B-B14F-4D97-AF65-F5344CB8AC3E}">
        <p14:creationId xmlns:p14="http://schemas.microsoft.com/office/powerpoint/2010/main" val="263021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4"/>
                </a:solidFill>
                <a:effectLst/>
                <a:latin typeface="arial" panose="020B0604020202020204" pitchFamily="34" charset="0"/>
              </a:rPr>
              <a:t>Maslow's hierarchy of needs is a theory of psychology which states that </a:t>
            </a:r>
            <a:r>
              <a:rPr lang="en-GB" b="1" i="0" dirty="0">
                <a:solidFill>
                  <a:srgbClr val="202124"/>
                </a:solidFill>
                <a:effectLst/>
                <a:latin typeface="arial" panose="020B0604020202020204" pitchFamily="34" charset="0"/>
              </a:rPr>
              <a:t>humans are motivated to </a:t>
            </a:r>
            <a:r>
              <a:rPr lang="en-GB" b="1" i="0" dirty="0" err="1">
                <a:solidFill>
                  <a:srgbClr val="202124"/>
                </a:solidFill>
                <a:effectLst/>
                <a:latin typeface="arial" panose="020B0604020202020204" pitchFamily="34" charset="0"/>
              </a:rPr>
              <a:t>fulfill</a:t>
            </a:r>
            <a:r>
              <a:rPr lang="en-GB" b="1" i="0" dirty="0">
                <a:solidFill>
                  <a:srgbClr val="202124"/>
                </a:solidFill>
                <a:effectLst/>
                <a:latin typeface="arial" panose="020B0604020202020204" pitchFamily="34" charset="0"/>
              </a:rPr>
              <a:t> their needs in a hierarchical order</a:t>
            </a:r>
            <a:r>
              <a:rPr lang="en-GB" b="0" i="0" dirty="0">
                <a:solidFill>
                  <a:srgbClr val="202124"/>
                </a:solidFill>
                <a:effectLst/>
                <a:latin typeface="arial" panose="020B0604020202020204" pitchFamily="34" charset="0"/>
              </a:rPr>
              <a:t>. This order begins with the most basic needs before moving on to more advanced needs.</a:t>
            </a:r>
          </a:p>
          <a:p>
            <a:endParaRPr lang="en-GB" dirty="0"/>
          </a:p>
          <a:p>
            <a:r>
              <a:rPr lang="en-GB" dirty="0"/>
              <a:t>It’s useful to understand that our employment impacts something at every level of the hierarchy and therefore, when that is under threat – however small – we have a response to it, </a:t>
            </a:r>
            <a:r>
              <a:rPr lang="en-GB" i="1" dirty="0"/>
              <a:t>however small.</a:t>
            </a:r>
          </a:p>
        </p:txBody>
      </p:sp>
      <p:sp>
        <p:nvSpPr>
          <p:cNvPr id="4" name="Slide Number Placeholder 3"/>
          <p:cNvSpPr>
            <a:spLocks noGrp="1"/>
          </p:cNvSpPr>
          <p:nvPr>
            <p:ph type="sldNum" sz="quarter" idx="10"/>
          </p:nvPr>
        </p:nvSpPr>
        <p:spPr/>
        <p:txBody>
          <a:bodyPr/>
          <a:lstStyle/>
          <a:p>
            <a:fld id="{C9FDD528-E4F7-43FC-AF62-F190489A68C1}" type="slidenum">
              <a:rPr lang="en-GB" smtClean="0"/>
              <a:t>3</a:t>
            </a:fld>
            <a:endParaRPr lang="en-GB"/>
          </a:p>
        </p:txBody>
      </p:sp>
    </p:spTree>
    <p:extLst>
      <p:ext uri="{BB962C8B-B14F-4D97-AF65-F5344CB8AC3E}">
        <p14:creationId xmlns:p14="http://schemas.microsoft.com/office/powerpoint/2010/main" val="4217938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FDD528-E4F7-43FC-AF62-F190489A68C1}" type="slidenum">
              <a:rPr lang="en-GB" smtClean="0"/>
              <a:t>30</a:t>
            </a:fld>
            <a:endParaRPr lang="en-GB"/>
          </a:p>
        </p:txBody>
      </p:sp>
    </p:spTree>
    <p:extLst>
      <p:ext uri="{BB962C8B-B14F-4D97-AF65-F5344CB8AC3E}">
        <p14:creationId xmlns:p14="http://schemas.microsoft.com/office/powerpoint/2010/main" val="2040324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 but that this is the clearest.</a:t>
            </a:r>
          </a:p>
          <a:p>
            <a:endParaRPr lang="en-GB" dirty="0"/>
          </a:p>
          <a:p>
            <a:r>
              <a:rPr lang="en-GB" dirty="0"/>
              <a:t>Based on the grief curve, it reminds us that, with ANY change, people go through this curve.  They may go through it with a greater or lesser degree of emotion and it may take some people a greater or lesser amount of time than others, but everyone ALWAYS go through it.  Whether it be something as small as changing your route on the way into work or a major life change, everyone goes through it</a:t>
            </a:r>
          </a:p>
          <a:p>
            <a:endParaRPr lang="en-GB" dirty="0"/>
          </a:p>
          <a:p>
            <a:r>
              <a:rPr lang="en-GB" dirty="0"/>
              <a:t>The text at the bottom is the support required at each stage</a:t>
            </a:r>
          </a:p>
          <a:p>
            <a:endParaRPr lang="en-GB" dirty="0"/>
          </a:p>
          <a:p>
            <a:r>
              <a:rPr lang="en-GB" dirty="0"/>
              <a:t>Talk about the importance of understanding this curve for yourself, so that you can identify where you are on it – and for others, so that you can see when others are struggling and help them through it.  I always talk about being stuck in apathy and not understanding it at the time and thinking I was losing my mind.  Once I understood what was going on, I was through it by the end of the day, but I needed that understanding to help me cope.  That won’t work for everyone, but it can still help them to cope</a:t>
            </a:r>
          </a:p>
          <a:p>
            <a:endParaRPr lang="en-GB" dirty="0"/>
          </a:p>
          <a:p>
            <a:r>
              <a:rPr lang="en-GB" dirty="0"/>
              <a:t>Then move into the next slides which look at how people react to change and how to handle it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FDD528-E4F7-43FC-AF62-F190489A68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541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Hello, and welcome to Sheffield Health and Care Partnership’s series of short development sessions.  This one is on Change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BF05-EA45-4BEC-9771-6A5F0B63DA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97048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Maslow’s Hierarchy begins with physiological needs.  In terms of how our employment impacts Maslow, think of this as the ability to buy . . .</a:t>
            </a:r>
          </a:p>
        </p:txBody>
      </p:sp>
      <p:sp>
        <p:nvSpPr>
          <p:cNvPr id="4" name="Slide Number Placeholder 3"/>
          <p:cNvSpPr>
            <a:spLocks noGrp="1"/>
          </p:cNvSpPr>
          <p:nvPr>
            <p:ph type="sldNum" sz="quarter" idx="10"/>
          </p:nvPr>
        </p:nvSpPr>
        <p:spPr/>
        <p:txBody>
          <a:bodyPr/>
          <a:lstStyle/>
          <a:p>
            <a:fld id="{C9FDD528-E4F7-43FC-AF62-F190489A68C1}" type="slidenum">
              <a:rPr lang="en-GB" smtClean="0"/>
              <a:t>4</a:t>
            </a:fld>
            <a:endParaRPr lang="en-GB"/>
          </a:p>
        </p:txBody>
      </p:sp>
    </p:spTree>
    <p:extLst>
      <p:ext uri="{BB962C8B-B14F-4D97-AF65-F5344CB8AC3E}">
        <p14:creationId xmlns:p14="http://schemas.microsoft.com/office/powerpoint/2010/main" val="3292643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 f</a:t>
            </a:r>
            <a:r>
              <a:rPr lang="en-GB" baseline="0" dirty="0"/>
              <a:t>ood.</a:t>
            </a:r>
          </a:p>
          <a:p>
            <a:endParaRPr lang="en-GB" dirty="0"/>
          </a:p>
          <a:p>
            <a:r>
              <a:rPr lang="en-GB" baseline="0" dirty="0"/>
              <a:t>Our employment allows us to buy food through our salary and therefore impacts the most basic of our needs – survival.</a:t>
            </a:r>
            <a:endParaRPr lang="en-GB" dirty="0"/>
          </a:p>
        </p:txBody>
      </p:sp>
      <p:sp>
        <p:nvSpPr>
          <p:cNvPr id="4" name="Slide Number Placeholder 3"/>
          <p:cNvSpPr>
            <a:spLocks noGrp="1"/>
          </p:cNvSpPr>
          <p:nvPr>
            <p:ph type="sldNum" sz="quarter" idx="10"/>
          </p:nvPr>
        </p:nvSpPr>
        <p:spPr/>
        <p:txBody>
          <a:bodyPr/>
          <a:lstStyle/>
          <a:p>
            <a:fld id="{C9FDD528-E4F7-43FC-AF62-F190489A68C1}" type="slidenum">
              <a:rPr lang="en-GB" smtClean="0"/>
              <a:t>5</a:t>
            </a:fld>
            <a:endParaRPr lang="en-GB"/>
          </a:p>
        </p:txBody>
      </p:sp>
    </p:spTree>
    <p:extLst>
      <p:ext uri="{BB962C8B-B14F-4D97-AF65-F5344CB8AC3E}">
        <p14:creationId xmlns:p14="http://schemas.microsoft.com/office/powerpoint/2010/main" val="138510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level is our safety needs, or, in the case of our employment affecting this . . . </a:t>
            </a:r>
          </a:p>
        </p:txBody>
      </p:sp>
      <p:sp>
        <p:nvSpPr>
          <p:cNvPr id="4" name="Slide Number Placeholder 3"/>
          <p:cNvSpPr>
            <a:spLocks noGrp="1"/>
          </p:cNvSpPr>
          <p:nvPr>
            <p:ph type="sldNum" sz="quarter" idx="10"/>
          </p:nvPr>
        </p:nvSpPr>
        <p:spPr/>
        <p:txBody>
          <a:bodyPr/>
          <a:lstStyle/>
          <a:p>
            <a:fld id="{C9FDD528-E4F7-43FC-AF62-F190489A68C1}" type="slidenum">
              <a:rPr lang="en-GB" smtClean="0"/>
              <a:t>6</a:t>
            </a:fld>
            <a:endParaRPr lang="en-GB"/>
          </a:p>
        </p:txBody>
      </p:sp>
    </p:spTree>
    <p:extLst>
      <p:ext uri="{BB962C8B-B14F-4D97-AF65-F5344CB8AC3E}">
        <p14:creationId xmlns:p14="http://schemas.microsoft.com/office/powerpoint/2010/main" val="52742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 </a:t>
            </a:r>
          </a:p>
        </p:txBody>
      </p:sp>
      <p:sp>
        <p:nvSpPr>
          <p:cNvPr id="4" name="Slide Number Placeholder 3"/>
          <p:cNvSpPr>
            <a:spLocks noGrp="1"/>
          </p:cNvSpPr>
          <p:nvPr>
            <p:ph type="sldNum" sz="quarter" idx="10"/>
          </p:nvPr>
        </p:nvSpPr>
        <p:spPr/>
        <p:txBody>
          <a:bodyPr/>
          <a:lstStyle/>
          <a:p>
            <a:fld id="{C9FDD528-E4F7-43FC-AF62-F190489A68C1}" type="slidenum">
              <a:rPr lang="en-GB" smtClean="0"/>
              <a:t>7</a:t>
            </a:fld>
            <a:endParaRPr lang="en-GB"/>
          </a:p>
        </p:txBody>
      </p:sp>
    </p:spTree>
    <p:extLst>
      <p:ext uri="{BB962C8B-B14F-4D97-AF65-F5344CB8AC3E}">
        <p14:creationId xmlns:p14="http://schemas.microsoft.com/office/powerpoint/2010/main" val="1821726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9FDD528-E4F7-43FC-AF62-F190489A68C1}" type="slidenum">
              <a:rPr lang="en-GB" smtClean="0"/>
              <a:t>8</a:t>
            </a:fld>
            <a:endParaRPr lang="en-GB"/>
          </a:p>
        </p:txBody>
      </p:sp>
    </p:spTree>
    <p:extLst>
      <p:ext uri="{BB962C8B-B14F-4D97-AF65-F5344CB8AC3E}">
        <p14:creationId xmlns:p14="http://schemas.microsoft.com/office/powerpoint/2010/main" val="587316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9FDD528-E4F7-43FC-AF62-F190489A68C1}" type="slidenum">
              <a:rPr lang="en-GB" smtClean="0"/>
              <a:t>9</a:t>
            </a:fld>
            <a:endParaRPr lang="en-GB"/>
          </a:p>
        </p:txBody>
      </p:sp>
    </p:spTree>
    <p:extLst>
      <p:ext uri="{BB962C8B-B14F-4D97-AF65-F5344CB8AC3E}">
        <p14:creationId xmlns:p14="http://schemas.microsoft.com/office/powerpoint/2010/main" val="414295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heffieldhcp.org.uk/"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heffieldhcp.org.uk/"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www.sheffieldhcp.org.uk/"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www.sheffieldhcp.org.uk/"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www.sheffieldhcp.org.uk/" TargetMode="Externa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www.sheffieldhcp.org.uk/"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A793-B154-45B1-8C56-A25F216EE6CB}"/>
              </a:ext>
            </a:extLst>
          </p:cNvPr>
          <p:cNvSpPr>
            <a:spLocks noGrp="1"/>
          </p:cNvSpPr>
          <p:nvPr>
            <p:ph type="ctrTitle" hasCustomPrompt="1"/>
          </p:nvPr>
        </p:nvSpPr>
        <p:spPr>
          <a:xfrm>
            <a:off x="1524000" y="1122363"/>
            <a:ext cx="9144000" cy="2387600"/>
          </a:xfrm>
        </p:spPr>
        <p:txBody>
          <a:bodyPr anchor="b">
            <a:normAutofit/>
          </a:bodyPr>
          <a:lstStyle>
            <a:lvl1pPr algn="ctr">
              <a:defRPr sz="4400" b="1">
                <a:solidFill>
                  <a:srgbClr val="002060"/>
                </a:solidFill>
              </a:defRPr>
            </a:lvl1pPr>
          </a:lstStyle>
          <a:p>
            <a:r>
              <a:rPr lang="en-GB" sz="4400" b="1" dirty="0"/>
              <a:t>The Sheffield Health and Care Partnership (HCP)</a:t>
            </a:r>
            <a:endParaRPr lang="en-GB" dirty="0"/>
          </a:p>
        </p:txBody>
      </p:sp>
      <p:sp>
        <p:nvSpPr>
          <p:cNvPr id="3" name="Subtitle 2">
            <a:extLst>
              <a:ext uri="{FF2B5EF4-FFF2-40B4-BE49-F238E27FC236}">
                <a16:creationId xmlns:a16="http://schemas.microsoft.com/office/drawing/2014/main" id="{667E8339-DD14-499C-A62A-69B8DD9E5557}"/>
              </a:ext>
            </a:extLst>
          </p:cNvPr>
          <p:cNvSpPr>
            <a:spLocks noGrp="1"/>
          </p:cNvSpPr>
          <p:nvPr>
            <p:ph type="subTitle" idx="1" hasCustomPrompt="1"/>
          </p:nvPr>
        </p:nvSpPr>
        <p:spPr>
          <a:xfrm>
            <a:off x="1524000" y="3602038"/>
            <a:ext cx="9144000" cy="1655762"/>
          </a:xfrm>
        </p:spPr>
        <p:txBody>
          <a:bodyPr/>
          <a:lstStyle>
            <a:lvl1pPr marL="0" indent="0" algn="ctr">
              <a:buNone/>
              <a:defRPr sz="24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eaLnBrk="1" fontAlgn="auto" hangingPunct="1">
              <a:spcAft>
                <a:spcPts val="0"/>
              </a:spcAft>
              <a:defRPr/>
            </a:pPr>
            <a:r>
              <a:rPr lang="en-GB" b="1" dirty="0">
                <a:solidFill>
                  <a:schemeClr val="accent1">
                    <a:lumMod val="50000"/>
                  </a:schemeClr>
                </a:solidFill>
              </a:rPr>
              <a:t>(Name and Job Title of Presenter)</a:t>
            </a:r>
          </a:p>
          <a:p>
            <a:pPr eaLnBrk="1" fontAlgn="auto" hangingPunct="1">
              <a:spcAft>
                <a:spcPts val="0"/>
              </a:spcAft>
              <a:defRPr/>
            </a:pPr>
            <a:r>
              <a:rPr lang="en-GB" b="1" dirty="0">
                <a:solidFill>
                  <a:schemeClr val="accent1">
                    <a:lumMod val="50000"/>
                  </a:schemeClr>
                </a:solidFill>
              </a:rPr>
              <a:t>(Date)</a:t>
            </a:r>
          </a:p>
          <a:p>
            <a:endParaRPr lang="en-GB" dirty="0"/>
          </a:p>
        </p:txBody>
      </p:sp>
      <p:sp>
        <p:nvSpPr>
          <p:cNvPr id="4" name="Date Placeholder 3">
            <a:extLst>
              <a:ext uri="{FF2B5EF4-FFF2-40B4-BE49-F238E27FC236}">
                <a16:creationId xmlns:a16="http://schemas.microsoft.com/office/drawing/2014/main" id="{5F86E5BA-8277-458F-B5A4-6EE3729D3DBE}"/>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A2B31FDB-74E1-4F35-8691-7EA3B23336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592156-63E9-4D0F-9542-25A41DD6429A}"/>
              </a:ext>
            </a:extLst>
          </p:cNvPr>
          <p:cNvSpPr>
            <a:spLocks noGrp="1"/>
          </p:cNvSpPr>
          <p:nvPr>
            <p:ph type="sldNum" sz="quarter" idx="12"/>
          </p:nvPr>
        </p:nvSpPr>
        <p:spPr>
          <a:xfrm>
            <a:off x="8965070" y="334726"/>
            <a:ext cx="2743200" cy="365125"/>
          </a:xfrm>
        </p:spPr>
        <p:txBody>
          <a:bodyPr/>
          <a:lstStyle/>
          <a:p>
            <a:r>
              <a:rPr lang="en-GB" sz="1800" b="1" u="sng" dirty="0">
                <a:solidFill>
                  <a:srgbClr val="0000FF"/>
                </a:solidFill>
                <a:effectLst/>
                <a:latin typeface="Calibri" panose="020F0502020204030204" pitchFamily="34" charset="0"/>
                <a:ea typeface="Times New Roman" panose="02020603050405020304" pitchFamily="18" charset="0"/>
                <a:hlinkClick r:id="rId2"/>
              </a:rPr>
              <a:t>www.sheffieldhcp.org.uk</a:t>
            </a:r>
            <a:r>
              <a:rPr lang="en-GB" sz="1800" b="1" dirty="0">
                <a:effectLst/>
                <a:latin typeface="Calibri" panose="020F0502020204030204" pitchFamily="34" charset="0"/>
                <a:ea typeface="Times New Roman" panose="02020603050405020304" pitchFamily="18" charset="0"/>
              </a:rPr>
              <a:t> </a:t>
            </a:r>
            <a:endParaRPr lang="en-GB" dirty="0"/>
          </a:p>
        </p:txBody>
      </p:sp>
      <p:pic>
        <p:nvPicPr>
          <p:cNvPr id="7" name="Picture 6" descr="Icon&#10;&#10;Description automatically generated with medium confidence">
            <a:extLst>
              <a:ext uri="{FF2B5EF4-FFF2-40B4-BE49-F238E27FC236}">
                <a16:creationId xmlns:a16="http://schemas.microsoft.com/office/drawing/2014/main" id="{8E8B26DD-B3F2-4980-A57F-B1E7A50593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pic>
        <p:nvPicPr>
          <p:cNvPr id="8" name="Picture 7" descr="A group of colorful buildings&#10;&#10;Description automatically generated with low confidence">
            <a:extLst>
              <a:ext uri="{FF2B5EF4-FFF2-40B4-BE49-F238E27FC236}">
                <a16:creationId xmlns:a16="http://schemas.microsoft.com/office/drawing/2014/main" id="{752F9C44-1D4D-42A1-8A27-E0AD76CA74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55330" y="5397500"/>
            <a:ext cx="8481340" cy="1508125"/>
          </a:xfrm>
          <a:prstGeom prst="rect">
            <a:avLst/>
          </a:prstGeom>
        </p:spPr>
      </p:pic>
    </p:spTree>
    <p:extLst>
      <p:ext uri="{BB962C8B-B14F-4D97-AF65-F5344CB8AC3E}">
        <p14:creationId xmlns:p14="http://schemas.microsoft.com/office/powerpoint/2010/main" val="3399508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22D9-C368-4A32-BADE-556E9C3181F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EB675E-6725-409A-9A41-BED76CE58E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11F545-4DEF-4116-A51F-A15CADA91BAD}"/>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B3D357EE-A48D-4A1B-9064-C87B50AA81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9D7DD-9B03-43C3-9A31-0430244DA692}"/>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7" name="Picture 6" descr="A group of colorful buildings&#10;&#10;Description automatically generated with low confidence">
            <a:extLst>
              <a:ext uri="{FF2B5EF4-FFF2-40B4-BE49-F238E27FC236}">
                <a16:creationId xmlns:a16="http://schemas.microsoft.com/office/drawing/2014/main" id="{06B03333-5BF3-4289-8C28-970CDA616E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0" y="5349875"/>
            <a:ext cx="8481340" cy="150812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B0C83341-72DC-4468-9B9D-C4D924F221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spTree>
    <p:extLst>
      <p:ext uri="{BB962C8B-B14F-4D97-AF65-F5344CB8AC3E}">
        <p14:creationId xmlns:p14="http://schemas.microsoft.com/office/powerpoint/2010/main" val="77096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7EB73A-A319-4917-96F2-F75B7AA652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66B89B-DDEB-47C0-B0CB-6199F97877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32AC28-78D3-42B2-8DB1-A26B1E7209AF}"/>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4389D061-F181-44D5-A7DD-5FF736F3CC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BE3194-6AED-4FD2-A0F5-E4850F47FB52}"/>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7" name="Picture 6" descr="A group of colorful buildings&#10;&#10;Description automatically generated with low confidence">
            <a:extLst>
              <a:ext uri="{FF2B5EF4-FFF2-40B4-BE49-F238E27FC236}">
                <a16:creationId xmlns:a16="http://schemas.microsoft.com/office/drawing/2014/main" id="{DEDC8D77-80CB-4102-BBD7-01FEA14FCC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0" y="5349875"/>
            <a:ext cx="8481340" cy="150812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E20EC8C7-0153-49F5-AB09-ECD980F08A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spTree>
    <p:extLst>
      <p:ext uri="{BB962C8B-B14F-4D97-AF65-F5344CB8AC3E}">
        <p14:creationId xmlns:p14="http://schemas.microsoft.com/office/powerpoint/2010/main" val="1451741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A793-B154-45B1-8C56-A25F216EE6CB}"/>
              </a:ext>
            </a:extLst>
          </p:cNvPr>
          <p:cNvSpPr>
            <a:spLocks noGrp="1"/>
          </p:cNvSpPr>
          <p:nvPr>
            <p:ph type="ctrTitle" hasCustomPrompt="1"/>
          </p:nvPr>
        </p:nvSpPr>
        <p:spPr>
          <a:xfrm>
            <a:off x="1524000" y="1122363"/>
            <a:ext cx="9144000" cy="2387600"/>
          </a:xfrm>
        </p:spPr>
        <p:txBody>
          <a:bodyPr anchor="b">
            <a:normAutofit/>
          </a:bodyPr>
          <a:lstStyle>
            <a:lvl1pPr algn="ctr">
              <a:defRPr sz="4400" b="1">
                <a:solidFill>
                  <a:srgbClr val="002060"/>
                </a:solidFill>
              </a:defRPr>
            </a:lvl1pPr>
          </a:lstStyle>
          <a:p>
            <a:r>
              <a:rPr lang="en-GB" sz="4400" b="1" dirty="0"/>
              <a:t>The Sheffield Health and Care Partnership (HCP)</a:t>
            </a:r>
            <a:endParaRPr lang="en-GB" dirty="0"/>
          </a:p>
        </p:txBody>
      </p:sp>
      <p:sp>
        <p:nvSpPr>
          <p:cNvPr id="3" name="Subtitle 2">
            <a:extLst>
              <a:ext uri="{FF2B5EF4-FFF2-40B4-BE49-F238E27FC236}">
                <a16:creationId xmlns:a16="http://schemas.microsoft.com/office/drawing/2014/main" id="{667E8339-DD14-499C-A62A-69B8DD9E5557}"/>
              </a:ext>
            </a:extLst>
          </p:cNvPr>
          <p:cNvSpPr>
            <a:spLocks noGrp="1"/>
          </p:cNvSpPr>
          <p:nvPr>
            <p:ph type="subTitle" idx="1" hasCustomPrompt="1"/>
          </p:nvPr>
        </p:nvSpPr>
        <p:spPr>
          <a:xfrm>
            <a:off x="1524000" y="3602037"/>
            <a:ext cx="9144000" cy="1655763"/>
          </a:xfrm>
        </p:spPr>
        <p:txBody>
          <a:bodyPr/>
          <a:lstStyle>
            <a:lvl1pPr marL="0" indent="0" algn="ctr" eaLnBrk="1" fontAlgn="auto" hangingPunct="1">
              <a:spcAft>
                <a:spcPts val="0"/>
              </a:spcAft>
              <a:buNone/>
              <a:defRPr sz="2400">
                <a:solidFill>
                  <a:srgbClr val="00206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eaLnBrk="1" fontAlgn="auto" hangingPunct="1">
              <a:spcAft>
                <a:spcPts val="0"/>
              </a:spcAft>
              <a:defRPr/>
            </a:pPr>
            <a:r>
              <a:rPr lang="en-GB" b="1" dirty="0">
                <a:solidFill>
                  <a:schemeClr val="accent1">
                    <a:lumMod val="50000"/>
                  </a:schemeClr>
                </a:solidFill>
              </a:rPr>
              <a:t>(Name and Job Title of Presenter)</a:t>
            </a:r>
          </a:p>
          <a:p>
            <a:pPr eaLnBrk="1" fontAlgn="auto" hangingPunct="1">
              <a:spcAft>
                <a:spcPts val="0"/>
              </a:spcAft>
              <a:defRPr/>
            </a:pPr>
            <a:r>
              <a:rPr lang="en-GB" b="1" dirty="0">
                <a:solidFill>
                  <a:schemeClr val="accent1">
                    <a:lumMod val="50000"/>
                  </a:schemeClr>
                </a:solidFill>
              </a:rPr>
              <a:t>(Date)</a:t>
            </a:r>
          </a:p>
          <a:p>
            <a:endParaRPr lang="en-GB" dirty="0"/>
          </a:p>
        </p:txBody>
      </p:sp>
      <p:sp>
        <p:nvSpPr>
          <p:cNvPr id="4" name="Date Placeholder 3">
            <a:extLst>
              <a:ext uri="{FF2B5EF4-FFF2-40B4-BE49-F238E27FC236}">
                <a16:creationId xmlns:a16="http://schemas.microsoft.com/office/drawing/2014/main" id="{5F86E5BA-8277-458F-B5A4-6EE3729D3DBE}"/>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A2B31FDB-74E1-4F35-8691-7EA3B23336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592156-63E9-4D0F-9542-25A41DD6429A}"/>
              </a:ext>
            </a:extLst>
          </p:cNvPr>
          <p:cNvSpPr>
            <a:spLocks noGrp="1"/>
          </p:cNvSpPr>
          <p:nvPr>
            <p:ph type="sldNum" sz="quarter" idx="12"/>
          </p:nvPr>
        </p:nvSpPr>
        <p:spPr>
          <a:xfrm>
            <a:off x="8965071" y="334727"/>
            <a:ext cx="2743200" cy="365125"/>
          </a:xfrm>
        </p:spPr>
        <p:txBody>
          <a:bodyPr/>
          <a:lstStyle/>
          <a:p>
            <a:r>
              <a:rPr lang="en-GB" sz="1800" b="1" u="sng" dirty="0">
                <a:solidFill>
                  <a:srgbClr val="0000FF"/>
                </a:solidFill>
                <a:effectLst/>
                <a:latin typeface="Calibri" panose="020F0502020204030204" pitchFamily="34" charset="0"/>
                <a:ea typeface="Times New Roman" panose="02020603050405020304" pitchFamily="18" charset="0"/>
                <a:hlinkClick r:id="rId2"/>
              </a:rPr>
              <a:t>www.sheffieldhcp.org.uk</a:t>
            </a:r>
            <a:r>
              <a:rPr lang="en-GB" sz="1800" b="1" dirty="0">
                <a:effectLst/>
                <a:latin typeface="Calibri" panose="020F0502020204030204" pitchFamily="34" charset="0"/>
                <a:ea typeface="Times New Roman" panose="02020603050405020304" pitchFamily="18" charset="0"/>
              </a:rPr>
              <a:t> </a:t>
            </a:r>
            <a:endParaRPr lang="en-GB" dirty="0"/>
          </a:p>
        </p:txBody>
      </p:sp>
      <p:pic>
        <p:nvPicPr>
          <p:cNvPr id="7" name="Picture 6" descr="Icon&#10;&#10;Description automatically generated with medium confidence">
            <a:extLst>
              <a:ext uri="{FF2B5EF4-FFF2-40B4-BE49-F238E27FC236}">
                <a16:creationId xmlns:a16="http://schemas.microsoft.com/office/drawing/2014/main" id="{8E8B26DD-B3F2-4980-A57F-B1E7A50593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pic>
        <p:nvPicPr>
          <p:cNvPr id="8" name="Picture 7" descr="A group of colorful buildings&#10;&#10;Description automatically generated with low confidence">
            <a:extLst>
              <a:ext uri="{FF2B5EF4-FFF2-40B4-BE49-F238E27FC236}">
                <a16:creationId xmlns:a16="http://schemas.microsoft.com/office/drawing/2014/main" id="{752F9C44-1D4D-42A1-8A27-E0AD76CA74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55331" y="5397500"/>
            <a:ext cx="8481340" cy="1508125"/>
          </a:xfrm>
          <a:prstGeom prst="rect">
            <a:avLst/>
          </a:prstGeom>
        </p:spPr>
      </p:pic>
    </p:spTree>
    <p:extLst>
      <p:ext uri="{BB962C8B-B14F-4D97-AF65-F5344CB8AC3E}">
        <p14:creationId xmlns:p14="http://schemas.microsoft.com/office/powerpoint/2010/main" val="3611645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7C93-73FE-4BBC-8C2D-32B0129FEC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6D4F62-CBE2-480D-AA83-4C1827D91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D6ECA3-44CA-4B5D-8B6C-66ED9A474710}"/>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2F76EB79-8560-44ED-8FAC-7F98DEFE63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F4AB3E-AD84-49E4-86D3-4602C7CCCC39}"/>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7" name="Picture 6" descr="A group of colorful buildings&#10;&#10;Description automatically generated with low confidence">
            <a:extLst>
              <a:ext uri="{FF2B5EF4-FFF2-40B4-BE49-F238E27FC236}">
                <a16:creationId xmlns:a16="http://schemas.microsoft.com/office/drawing/2014/main" id="{87DEC2AF-8B3E-4C44-A7E8-20C3D1A6C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4EBF34E9-06B1-4236-9BC4-2AF59D7076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sp>
        <p:nvSpPr>
          <p:cNvPr id="9" name="Slide Number Placeholder 5">
            <a:extLst>
              <a:ext uri="{FF2B5EF4-FFF2-40B4-BE49-F238E27FC236}">
                <a16:creationId xmlns:a16="http://schemas.microsoft.com/office/drawing/2014/main" id="{79787137-C663-4983-AE70-3F3D98A7B6D1}"/>
              </a:ext>
            </a:extLst>
          </p:cNvPr>
          <p:cNvSpPr txBox="1">
            <a:spLocks/>
          </p:cNvSpPr>
          <p:nvPr userDrawn="1"/>
        </p:nvSpPr>
        <p:spPr>
          <a:xfrm>
            <a:off x="8965071" y="33472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u="sng" dirty="0">
                <a:solidFill>
                  <a:srgbClr val="0000FF"/>
                </a:solidFill>
                <a:latin typeface="Calibri" panose="020F0502020204030204" pitchFamily="34" charset="0"/>
                <a:ea typeface="Times New Roman" panose="02020603050405020304" pitchFamily="18" charset="0"/>
                <a:hlinkClick r:id="rId4"/>
              </a:rPr>
              <a:t>www.sheffieldhcp.org.uk</a:t>
            </a:r>
            <a:r>
              <a:rPr lang="en-GB" sz="1800" b="1" dirty="0">
                <a:latin typeface="Calibri" panose="020F0502020204030204" pitchFamily="34" charset="0"/>
                <a:ea typeface="Times New Roman" panose="02020603050405020304" pitchFamily="18" charset="0"/>
              </a:rPr>
              <a:t> </a:t>
            </a:r>
            <a:endParaRPr lang="en-GB" sz="1200" dirty="0"/>
          </a:p>
        </p:txBody>
      </p:sp>
    </p:spTree>
    <p:extLst>
      <p:ext uri="{BB962C8B-B14F-4D97-AF65-F5344CB8AC3E}">
        <p14:creationId xmlns:p14="http://schemas.microsoft.com/office/powerpoint/2010/main" val="2865927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A486-0CBA-42BB-90E9-7A9A3976D99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CA829E-C0E7-460D-9DD0-1A76F8043FF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46690A-07A9-4785-8D1E-97E113F09DDD}"/>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95E6CE2E-F060-4C44-B649-6A23AF61E2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BB0B56-CA83-4921-BDBD-5652DDEDE0AC}"/>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7" name="Picture 6" descr="A group of colorful buildings&#10;&#10;Description automatically generated with low confidence">
            <a:extLst>
              <a:ext uri="{FF2B5EF4-FFF2-40B4-BE49-F238E27FC236}">
                <a16:creationId xmlns:a16="http://schemas.microsoft.com/office/drawing/2014/main" id="{3DA0BDE0-C651-4DBD-91A6-02DE0D463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0AFBF7BA-E8EB-4B81-8B22-50AC784AFE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spTree>
    <p:extLst>
      <p:ext uri="{BB962C8B-B14F-4D97-AF65-F5344CB8AC3E}">
        <p14:creationId xmlns:p14="http://schemas.microsoft.com/office/powerpoint/2010/main" val="1007475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4068-94B1-491C-95CE-D3E194461C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A72D87-CE9E-4830-BCBB-F547BE3A799B}"/>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9B7908-BBE0-4E9D-884D-1A6BF21D6A9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F68E12-EF69-48CA-BC9A-41881291DD84}"/>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6" name="Footer Placeholder 5">
            <a:extLst>
              <a:ext uri="{FF2B5EF4-FFF2-40B4-BE49-F238E27FC236}">
                <a16:creationId xmlns:a16="http://schemas.microsoft.com/office/drawing/2014/main" id="{9B344696-E09A-4AF6-ACE0-D5309C679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D132D5-F4E3-4D77-82F5-92EA6A4CA016}"/>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8" name="Picture 7" descr="A group of colorful buildings&#10;&#10;Description automatically generated with low confidence">
            <a:extLst>
              <a:ext uri="{FF2B5EF4-FFF2-40B4-BE49-F238E27FC236}">
                <a16:creationId xmlns:a16="http://schemas.microsoft.com/office/drawing/2014/main" id="{4C842B3C-0CCB-4267-A5C5-10C95E58ED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6FB010AA-9095-45B5-A2E6-73641AED6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sp>
        <p:nvSpPr>
          <p:cNvPr id="10" name="Slide Number Placeholder 5">
            <a:extLst>
              <a:ext uri="{FF2B5EF4-FFF2-40B4-BE49-F238E27FC236}">
                <a16:creationId xmlns:a16="http://schemas.microsoft.com/office/drawing/2014/main" id="{5A59D5E5-00E8-460E-9253-C3259CA21CD4}"/>
              </a:ext>
            </a:extLst>
          </p:cNvPr>
          <p:cNvSpPr txBox="1">
            <a:spLocks/>
          </p:cNvSpPr>
          <p:nvPr userDrawn="1"/>
        </p:nvSpPr>
        <p:spPr>
          <a:xfrm>
            <a:off x="8965071" y="33472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u="sng">
                <a:solidFill>
                  <a:srgbClr val="0000FF"/>
                </a:solidFill>
                <a:latin typeface="Calibri" panose="020F0502020204030204" pitchFamily="34" charset="0"/>
                <a:ea typeface="Times New Roman" panose="02020603050405020304" pitchFamily="18" charset="0"/>
                <a:hlinkClick r:id="rId4"/>
              </a:rPr>
              <a:t>www.sheffieldhcp.org.uk</a:t>
            </a:r>
            <a:r>
              <a:rPr lang="en-GB" sz="1800" b="1">
                <a:latin typeface="Calibri" panose="020F0502020204030204" pitchFamily="34" charset="0"/>
                <a:ea typeface="Times New Roman" panose="02020603050405020304" pitchFamily="18" charset="0"/>
              </a:rPr>
              <a:t> </a:t>
            </a:r>
            <a:endParaRPr lang="en-GB" sz="1200" dirty="0"/>
          </a:p>
        </p:txBody>
      </p:sp>
    </p:spTree>
    <p:extLst>
      <p:ext uri="{BB962C8B-B14F-4D97-AF65-F5344CB8AC3E}">
        <p14:creationId xmlns:p14="http://schemas.microsoft.com/office/powerpoint/2010/main" val="3892571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9B27F-40BB-4BEA-A3EB-CBDD2640D3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6FB18A-4F46-4E8A-AF46-3EE03AF567B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C6B482-CCCC-46EB-97BE-DE1DD17781C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E1F9CD-C05A-4CE5-824E-ED2BEF706AB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24CAF-1F78-4D7B-8E07-4569ED0E1A8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BAA3C7C-8BDE-4785-8457-83AAE7B6EEA7}"/>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8" name="Footer Placeholder 7">
            <a:extLst>
              <a:ext uri="{FF2B5EF4-FFF2-40B4-BE49-F238E27FC236}">
                <a16:creationId xmlns:a16="http://schemas.microsoft.com/office/drawing/2014/main" id="{F699BF39-6B99-4338-ACB2-553AE8A171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AF896C3-2B71-41EA-9E3D-A0E8CDB257BE}"/>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10" name="Picture 9" descr="A group of colorful buildings&#10;&#10;Description automatically generated with low confidence">
            <a:extLst>
              <a:ext uri="{FF2B5EF4-FFF2-40B4-BE49-F238E27FC236}">
                <a16:creationId xmlns:a16="http://schemas.microsoft.com/office/drawing/2014/main" id="{DE9FA007-40B3-4D8F-B730-C15BD1B16E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515E92-C1B2-46F6-9D9F-01A10A8EAD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spTree>
    <p:extLst>
      <p:ext uri="{BB962C8B-B14F-4D97-AF65-F5344CB8AC3E}">
        <p14:creationId xmlns:p14="http://schemas.microsoft.com/office/powerpoint/2010/main" val="2430957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3C9F-5307-4D29-8014-C82AF1F9C2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88C965-3196-4209-A244-361867F2D129}"/>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4" name="Footer Placeholder 3">
            <a:extLst>
              <a:ext uri="{FF2B5EF4-FFF2-40B4-BE49-F238E27FC236}">
                <a16:creationId xmlns:a16="http://schemas.microsoft.com/office/drawing/2014/main" id="{1DFC80CD-EA38-465A-9119-9CC044E276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CAAEDA0-8D0A-4C85-B2F2-DC385848FB0F}"/>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6" name="Picture 5" descr="A group of colorful buildings&#10;&#10;Description automatically generated with low confidence">
            <a:extLst>
              <a:ext uri="{FF2B5EF4-FFF2-40B4-BE49-F238E27FC236}">
                <a16:creationId xmlns:a16="http://schemas.microsoft.com/office/drawing/2014/main" id="{09D19BF1-B237-4C84-9E54-D174F137D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2A47E778-60F0-4B3B-9655-713013E927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spTree>
    <p:extLst>
      <p:ext uri="{BB962C8B-B14F-4D97-AF65-F5344CB8AC3E}">
        <p14:creationId xmlns:p14="http://schemas.microsoft.com/office/powerpoint/2010/main" val="2148344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488C0-B5D6-4176-9299-F597229D7256}"/>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3" name="Footer Placeholder 2">
            <a:extLst>
              <a:ext uri="{FF2B5EF4-FFF2-40B4-BE49-F238E27FC236}">
                <a16:creationId xmlns:a16="http://schemas.microsoft.com/office/drawing/2014/main" id="{8363C61D-A9C1-44EE-99D6-B1F7DF4492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057CC8B-A1C3-4E35-B893-3AB348DBF059}"/>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5" name="Picture 4" descr="A group of colorful buildings&#10;&#10;Description automatically generated with low confidence">
            <a:extLst>
              <a:ext uri="{FF2B5EF4-FFF2-40B4-BE49-F238E27FC236}">
                <a16:creationId xmlns:a16="http://schemas.microsoft.com/office/drawing/2014/main" id="{90211D9C-D2DE-4B0F-974E-9905056F7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F79B967D-76E6-4E3E-BEE0-740D198870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spTree>
    <p:extLst>
      <p:ext uri="{BB962C8B-B14F-4D97-AF65-F5344CB8AC3E}">
        <p14:creationId xmlns:p14="http://schemas.microsoft.com/office/powerpoint/2010/main" val="2546036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5256F-1900-4D23-BFDF-EFAC9D2744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011310-F158-4E29-BEF3-6F24546E104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16B5C5-8F2F-4ADF-9273-029D5B02762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E63A1-51E7-4647-B912-A354718BDDFC}"/>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6" name="Footer Placeholder 5">
            <a:extLst>
              <a:ext uri="{FF2B5EF4-FFF2-40B4-BE49-F238E27FC236}">
                <a16:creationId xmlns:a16="http://schemas.microsoft.com/office/drawing/2014/main" id="{0B32AA3D-F354-4F3B-B154-345CF3B5B1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9D70B3-6898-4C0E-BF3E-4E319CFEF4BC}"/>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8" name="Picture 7" descr="A group of colorful buildings&#10;&#10;Description automatically generated with low confidence">
            <a:extLst>
              <a:ext uri="{FF2B5EF4-FFF2-40B4-BE49-F238E27FC236}">
                <a16:creationId xmlns:a16="http://schemas.microsoft.com/office/drawing/2014/main" id="{CC1306EE-B8D7-4F01-876E-92DA3FA59B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BADF3952-1B99-45C9-901D-917B46A97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spTree>
    <p:extLst>
      <p:ext uri="{BB962C8B-B14F-4D97-AF65-F5344CB8AC3E}">
        <p14:creationId xmlns:p14="http://schemas.microsoft.com/office/powerpoint/2010/main" val="2429262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7C93-73FE-4BBC-8C2D-32B0129FEC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6D4F62-CBE2-480D-AA83-4C1827D91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D6ECA3-44CA-4B5D-8B6C-66ED9A474710}"/>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2F76EB79-8560-44ED-8FAC-7F98DEFE63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F4AB3E-AD84-49E4-86D3-4602C7CCCC39}"/>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7" name="Picture 6" descr="A group of colorful buildings&#10;&#10;Description automatically generated with low confidence">
            <a:extLst>
              <a:ext uri="{FF2B5EF4-FFF2-40B4-BE49-F238E27FC236}">
                <a16:creationId xmlns:a16="http://schemas.microsoft.com/office/drawing/2014/main" id="{87DEC2AF-8B3E-4C44-A7E8-20C3D1A6C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0" y="5349875"/>
            <a:ext cx="8481340" cy="150812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4EBF34E9-06B1-4236-9BC4-2AF59D7076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sp>
        <p:nvSpPr>
          <p:cNvPr id="9" name="Slide Number Placeholder 5">
            <a:extLst>
              <a:ext uri="{FF2B5EF4-FFF2-40B4-BE49-F238E27FC236}">
                <a16:creationId xmlns:a16="http://schemas.microsoft.com/office/drawing/2014/main" id="{79787137-C663-4983-AE70-3F3D98A7B6D1}"/>
              </a:ext>
            </a:extLst>
          </p:cNvPr>
          <p:cNvSpPr txBox="1">
            <a:spLocks/>
          </p:cNvSpPr>
          <p:nvPr userDrawn="1"/>
        </p:nvSpPr>
        <p:spPr>
          <a:xfrm>
            <a:off x="8965070" y="3347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u="sng" dirty="0">
                <a:solidFill>
                  <a:srgbClr val="0000FF"/>
                </a:solidFill>
                <a:latin typeface="Calibri" panose="020F0502020204030204" pitchFamily="34" charset="0"/>
                <a:ea typeface="Times New Roman" panose="02020603050405020304" pitchFamily="18" charset="0"/>
                <a:hlinkClick r:id="rId4"/>
              </a:rPr>
              <a:t>www.sheffieldhcp.org.uk</a:t>
            </a:r>
            <a:r>
              <a:rPr lang="en-GB" sz="1800" b="1" dirty="0">
                <a:latin typeface="Calibri" panose="020F0502020204030204" pitchFamily="34" charset="0"/>
                <a:ea typeface="Times New Roman" panose="02020603050405020304" pitchFamily="18" charset="0"/>
              </a:rPr>
              <a:t> </a:t>
            </a:r>
            <a:endParaRPr lang="en-GB" dirty="0"/>
          </a:p>
        </p:txBody>
      </p:sp>
    </p:spTree>
    <p:extLst>
      <p:ext uri="{BB962C8B-B14F-4D97-AF65-F5344CB8AC3E}">
        <p14:creationId xmlns:p14="http://schemas.microsoft.com/office/powerpoint/2010/main" val="997230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29F9-6449-45B7-915D-6072A8B5DC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942329-509D-4A48-B805-9DB98E649AF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FE6D000A-CA45-464B-9052-CF0EA8F4F11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FDC92B-C0E6-44A6-A13F-68B47BB17094}"/>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6" name="Footer Placeholder 5">
            <a:extLst>
              <a:ext uri="{FF2B5EF4-FFF2-40B4-BE49-F238E27FC236}">
                <a16:creationId xmlns:a16="http://schemas.microsoft.com/office/drawing/2014/main" id="{F28B3896-760A-4408-9487-D335409065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733A8D-0889-4785-BAE8-5705CBA3997B}"/>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8" name="Picture 7" descr="A group of colorful buildings&#10;&#10;Description automatically generated with low confidence">
            <a:extLst>
              <a:ext uri="{FF2B5EF4-FFF2-40B4-BE49-F238E27FC236}">
                <a16:creationId xmlns:a16="http://schemas.microsoft.com/office/drawing/2014/main" id="{66C11FB4-AA6C-486A-8040-80AA59E740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978DE0E1-A862-4020-82CB-11AE4FB27A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spTree>
    <p:extLst>
      <p:ext uri="{BB962C8B-B14F-4D97-AF65-F5344CB8AC3E}">
        <p14:creationId xmlns:p14="http://schemas.microsoft.com/office/powerpoint/2010/main" val="2568182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22D9-C368-4A32-BADE-556E9C3181F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EB675E-6725-409A-9A41-BED76CE58E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11F545-4DEF-4116-A51F-A15CADA91BAD}"/>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B3D357EE-A48D-4A1B-9064-C87B50AA81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9D7DD-9B03-43C3-9A31-0430244DA692}"/>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7" name="Picture 6" descr="A group of colorful buildings&#10;&#10;Description automatically generated with low confidence">
            <a:extLst>
              <a:ext uri="{FF2B5EF4-FFF2-40B4-BE49-F238E27FC236}">
                <a16:creationId xmlns:a16="http://schemas.microsoft.com/office/drawing/2014/main" id="{06B03333-5BF3-4289-8C28-970CDA616E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B0C83341-72DC-4468-9B9D-C4D924F221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spTree>
    <p:extLst>
      <p:ext uri="{BB962C8B-B14F-4D97-AF65-F5344CB8AC3E}">
        <p14:creationId xmlns:p14="http://schemas.microsoft.com/office/powerpoint/2010/main" val="4006664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7EB73A-A319-4917-96F2-F75B7AA65248}"/>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66B89B-DDEB-47C0-B0CB-6199F978775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32AC28-78D3-42B2-8DB1-A26B1E7209AF}"/>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4389D061-F181-44D5-A7DD-5FF736F3CC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BE3194-6AED-4FD2-A0F5-E4850F47FB52}"/>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7" name="Picture 6" descr="A group of colorful buildings&#10;&#10;Description automatically generated with low confidence">
            <a:extLst>
              <a:ext uri="{FF2B5EF4-FFF2-40B4-BE49-F238E27FC236}">
                <a16:creationId xmlns:a16="http://schemas.microsoft.com/office/drawing/2014/main" id="{DEDC8D77-80CB-4102-BBD7-01FEA14FCC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E20EC8C7-0153-49F5-AB09-ECD980F08A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69" y="146529"/>
            <a:ext cx="3219283" cy="741520"/>
          </a:xfrm>
          <a:prstGeom prst="rect">
            <a:avLst/>
          </a:prstGeom>
        </p:spPr>
      </p:pic>
    </p:spTree>
    <p:extLst>
      <p:ext uri="{BB962C8B-B14F-4D97-AF65-F5344CB8AC3E}">
        <p14:creationId xmlns:p14="http://schemas.microsoft.com/office/powerpoint/2010/main" val="3087376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6A486-0CBA-42BB-90E9-7A9A3976D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ECA829E-C0E7-460D-9DD0-1A76F8043F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46690A-07A9-4785-8D1E-97E113F09DDD}"/>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95E6CE2E-F060-4C44-B649-6A23AF61E2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BB0B56-CA83-4921-BDBD-5652DDEDE0AC}"/>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7" name="Picture 6" descr="A group of colorful buildings&#10;&#10;Description automatically generated with low confidence">
            <a:extLst>
              <a:ext uri="{FF2B5EF4-FFF2-40B4-BE49-F238E27FC236}">
                <a16:creationId xmlns:a16="http://schemas.microsoft.com/office/drawing/2014/main" id="{3DA0BDE0-C651-4DBD-91A6-02DE0D463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0" y="5349875"/>
            <a:ext cx="8481340" cy="1508125"/>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0AFBF7BA-E8EB-4B81-8B22-50AC784AFE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spTree>
    <p:extLst>
      <p:ext uri="{BB962C8B-B14F-4D97-AF65-F5344CB8AC3E}">
        <p14:creationId xmlns:p14="http://schemas.microsoft.com/office/powerpoint/2010/main" val="1539207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24068-94B1-491C-95CE-D3E194461C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A72D87-CE9E-4830-BCBB-F547BE3A79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9B7908-BBE0-4E9D-884D-1A6BF21D6A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F68E12-EF69-48CA-BC9A-41881291DD84}"/>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6" name="Footer Placeholder 5">
            <a:extLst>
              <a:ext uri="{FF2B5EF4-FFF2-40B4-BE49-F238E27FC236}">
                <a16:creationId xmlns:a16="http://schemas.microsoft.com/office/drawing/2014/main" id="{9B344696-E09A-4AF6-ACE0-D5309C679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D132D5-F4E3-4D77-82F5-92EA6A4CA016}"/>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8" name="Picture 7" descr="A group of colorful buildings&#10;&#10;Description automatically generated with low confidence">
            <a:extLst>
              <a:ext uri="{FF2B5EF4-FFF2-40B4-BE49-F238E27FC236}">
                <a16:creationId xmlns:a16="http://schemas.microsoft.com/office/drawing/2014/main" id="{4C842B3C-0CCB-4267-A5C5-10C95E58ED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0" y="5349875"/>
            <a:ext cx="8481340" cy="1508125"/>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6FB010AA-9095-45B5-A2E6-73641AED63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sp>
        <p:nvSpPr>
          <p:cNvPr id="10" name="Slide Number Placeholder 5">
            <a:extLst>
              <a:ext uri="{FF2B5EF4-FFF2-40B4-BE49-F238E27FC236}">
                <a16:creationId xmlns:a16="http://schemas.microsoft.com/office/drawing/2014/main" id="{5A59D5E5-00E8-460E-9253-C3259CA21CD4}"/>
              </a:ext>
            </a:extLst>
          </p:cNvPr>
          <p:cNvSpPr txBox="1">
            <a:spLocks/>
          </p:cNvSpPr>
          <p:nvPr userDrawn="1"/>
        </p:nvSpPr>
        <p:spPr>
          <a:xfrm>
            <a:off x="8965070" y="3347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u="sng">
                <a:solidFill>
                  <a:srgbClr val="0000FF"/>
                </a:solidFill>
                <a:latin typeface="Calibri" panose="020F0502020204030204" pitchFamily="34" charset="0"/>
                <a:ea typeface="Times New Roman" panose="02020603050405020304" pitchFamily="18" charset="0"/>
                <a:hlinkClick r:id="rId4"/>
              </a:rPr>
              <a:t>www.sheffieldhcp.org.uk</a:t>
            </a:r>
            <a:r>
              <a:rPr lang="en-GB" sz="1800" b="1">
                <a:latin typeface="Calibri" panose="020F0502020204030204" pitchFamily="34" charset="0"/>
                <a:ea typeface="Times New Roman" panose="02020603050405020304" pitchFamily="18" charset="0"/>
              </a:rPr>
              <a:t> </a:t>
            </a:r>
            <a:endParaRPr lang="en-GB" dirty="0"/>
          </a:p>
        </p:txBody>
      </p:sp>
    </p:spTree>
    <p:extLst>
      <p:ext uri="{BB962C8B-B14F-4D97-AF65-F5344CB8AC3E}">
        <p14:creationId xmlns:p14="http://schemas.microsoft.com/office/powerpoint/2010/main" val="1622792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9B27F-40BB-4BEA-A3EB-CBDD2640D3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6FB18A-4F46-4E8A-AF46-3EE03AF56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C6B482-CCCC-46EB-97BE-DE1DD17781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E1F9CD-C05A-4CE5-824E-ED2BEF706A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24CAF-1F78-4D7B-8E07-4569ED0E1A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BAA3C7C-8BDE-4785-8457-83AAE7B6EEA7}"/>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8" name="Footer Placeholder 7">
            <a:extLst>
              <a:ext uri="{FF2B5EF4-FFF2-40B4-BE49-F238E27FC236}">
                <a16:creationId xmlns:a16="http://schemas.microsoft.com/office/drawing/2014/main" id="{F699BF39-6B99-4338-ACB2-553AE8A171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AF896C3-2B71-41EA-9E3D-A0E8CDB257BE}"/>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10" name="Picture 9" descr="A group of colorful buildings&#10;&#10;Description automatically generated with low confidence">
            <a:extLst>
              <a:ext uri="{FF2B5EF4-FFF2-40B4-BE49-F238E27FC236}">
                <a16:creationId xmlns:a16="http://schemas.microsoft.com/office/drawing/2014/main" id="{DE9FA007-40B3-4D8F-B730-C15BD1B16E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0" y="5349875"/>
            <a:ext cx="8481340" cy="1508125"/>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515E92-C1B2-46F6-9D9F-01A10A8EAD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spTree>
    <p:extLst>
      <p:ext uri="{BB962C8B-B14F-4D97-AF65-F5344CB8AC3E}">
        <p14:creationId xmlns:p14="http://schemas.microsoft.com/office/powerpoint/2010/main" val="1873529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3C9F-5307-4D29-8014-C82AF1F9C2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88C965-3196-4209-A244-361867F2D129}"/>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4" name="Footer Placeholder 3">
            <a:extLst>
              <a:ext uri="{FF2B5EF4-FFF2-40B4-BE49-F238E27FC236}">
                <a16:creationId xmlns:a16="http://schemas.microsoft.com/office/drawing/2014/main" id="{1DFC80CD-EA38-465A-9119-9CC044E276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CAAEDA0-8D0A-4C85-B2F2-DC385848FB0F}"/>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6" name="Picture 5" descr="A group of colorful buildings&#10;&#10;Description automatically generated with low confidence">
            <a:extLst>
              <a:ext uri="{FF2B5EF4-FFF2-40B4-BE49-F238E27FC236}">
                <a16:creationId xmlns:a16="http://schemas.microsoft.com/office/drawing/2014/main" id="{09D19BF1-B237-4C84-9E54-D174F137D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0" y="5349875"/>
            <a:ext cx="8481340" cy="1508125"/>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2A47E778-60F0-4B3B-9655-713013E927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spTree>
    <p:extLst>
      <p:ext uri="{BB962C8B-B14F-4D97-AF65-F5344CB8AC3E}">
        <p14:creationId xmlns:p14="http://schemas.microsoft.com/office/powerpoint/2010/main" val="3274202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488C0-B5D6-4176-9299-F597229D7256}"/>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3" name="Footer Placeholder 2">
            <a:extLst>
              <a:ext uri="{FF2B5EF4-FFF2-40B4-BE49-F238E27FC236}">
                <a16:creationId xmlns:a16="http://schemas.microsoft.com/office/drawing/2014/main" id="{8363C61D-A9C1-44EE-99D6-B1F7DF4492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057CC8B-A1C3-4E35-B893-3AB348DBF059}"/>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5" name="Picture 4" descr="A group of colorful buildings&#10;&#10;Description automatically generated with low confidence">
            <a:extLst>
              <a:ext uri="{FF2B5EF4-FFF2-40B4-BE49-F238E27FC236}">
                <a16:creationId xmlns:a16="http://schemas.microsoft.com/office/drawing/2014/main" id="{90211D9C-D2DE-4B0F-974E-9905056F7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0" y="5349875"/>
            <a:ext cx="8481340" cy="1508125"/>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F79B967D-76E6-4E3E-BEE0-740D198870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spTree>
    <p:extLst>
      <p:ext uri="{BB962C8B-B14F-4D97-AF65-F5344CB8AC3E}">
        <p14:creationId xmlns:p14="http://schemas.microsoft.com/office/powerpoint/2010/main" val="2618714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5256F-1900-4D23-BFDF-EFAC9D2744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011310-F158-4E29-BEF3-6F24546E1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16B5C5-8F2F-4ADF-9273-029D5B027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E63A1-51E7-4647-B912-A354718BDDFC}"/>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6" name="Footer Placeholder 5">
            <a:extLst>
              <a:ext uri="{FF2B5EF4-FFF2-40B4-BE49-F238E27FC236}">
                <a16:creationId xmlns:a16="http://schemas.microsoft.com/office/drawing/2014/main" id="{0B32AA3D-F354-4F3B-B154-345CF3B5B1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9D70B3-6898-4C0E-BF3E-4E319CFEF4BC}"/>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8" name="Picture 7" descr="A group of colorful buildings&#10;&#10;Description automatically generated with low confidence">
            <a:extLst>
              <a:ext uri="{FF2B5EF4-FFF2-40B4-BE49-F238E27FC236}">
                <a16:creationId xmlns:a16="http://schemas.microsoft.com/office/drawing/2014/main" id="{CC1306EE-B8D7-4F01-876E-92DA3FA59B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0" y="5349875"/>
            <a:ext cx="8481340" cy="1508125"/>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BADF3952-1B99-45C9-901D-917B46A97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spTree>
    <p:extLst>
      <p:ext uri="{BB962C8B-B14F-4D97-AF65-F5344CB8AC3E}">
        <p14:creationId xmlns:p14="http://schemas.microsoft.com/office/powerpoint/2010/main" val="2536275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29F9-6449-45B7-915D-6072A8B5DC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942329-509D-4A48-B805-9DB98E649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FE6D000A-CA45-464B-9052-CF0EA8F4F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FDC92B-C0E6-44A6-A13F-68B47BB17094}"/>
              </a:ext>
            </a:extLst>
          </p:cNvPr>
          <p:cNvSpPr>
            <a:spLocks noGrp="1"/>
          </p:cNvSpPr>
          <p:nvPr>
            <p:ph type="dt" sz="half" idx="10"/>
          </p:nvPr>
        </p:nvSpPr>
        <p:spPr/>
        <p:txBody>
          <a:bodyPr/>
          <a:lstStyle/>
          <a:p>
            <a:fld id="{41935D1C-78ED-4948-86B7-DE5FFF07604B}" type="datetimeFigureOut">
              <a:rPr lang="en-GB" smtClean="0"/>
              <a:t>23/03/2023</a:t>
            </a:fld>
            <a:endParaRPr lang="en-GB"/>
          </a:p>
        </p:txBody>
      </p:sp>
      <p:sp>
        <p:nvSpPr>
          <p:cNvPr id="6" name="Footer Placeholder 5">
            <a:extLst>
              <a:ext uri="{FF2B5EF4-FFF2-40B4-BE49-F238E27FC236}">
                <a16:creationId xmlns:a16="http://schemas.microsoft.com/office/drawing/2014/main" id="{F28B3896-760A-4408-9487-D335409065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733A8D-0889-4785-BAE8-5705CBA3997B}"/>
              </a:ext>
            </a:extLst>
          </p:cNvPr>
          <p:cNvSpPr>
            <a:spLocks noGrp="1"/>
          </p:cNvSpPr>
          <p:nvPr>
            <p:ph type="sldNum" sz="quarter" idx="12"/>
          </p:nvPr>
        </p:nvSpPr>
        <p:spPr/>
        <p:txBody>
          <a:bodyPr/>
          <a:lstStyle/>
          <a:p>
            <a:fld id="{C9AE83A3-50C2-4539-8725-7DC35D301B0B}" type="slidenum">
              <a:rPr lang="en-GB" smtClean="0"/>
              <a:t>‹#›</a:t>
            </a:fld>
            <a:endParaRPr lang="en-GB"/>
          </a:p>
        </p:txBody>
      </p:sp>
      <p:pic>
        <p:nvPicPr>
          <p:cNvPr id="8" name="Picture 7" descr="A group of colorful buildings&#10;&#10;Description automatically generated with low confidence">
            <a:extLst>
              <a:ext uri="{FF2B5EF4-FFF2-40B4-BE49-F238E27FC236}">
                <a16:creationId xmlns:a16="http://schemas.microsoft.com/office/drawing/2014/main" id="{66C11FB4-AA6C-486A-8040-80AA59E740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5330" y="5349875"/>
            <a:ext cx="8481340" cy="1508125"/>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978DE0E1-A862-4020-82CB-11AE4FB27A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970" y="146529"/>
            <a:ext cx="3219282" cy="741520"/>
          </a:xfrm>
          <a:prstGeom prst="rect">
            <a:avLst/>
          </a:prstGeom>
        </p:spPr>
      </p:pic>
    </p:spTree>
    <p:extLst>
      <p:ext uri="{BB962C8B-B14F-4D97-AF65-F5344CB8AC3E}">
        <p14:creationId xmlns:p14="http://schemas.microsoft.com/office/powerpoint/2010/main" val="3624252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heffieldhcp.org.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www.sheffieldhcp.org.uk/"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4DEBC-F819-494C-87E9-69FE894E35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C8C771-1576-4BE8-A1AC-0D4CA730BF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0E1EE7-FC2F-49FE-AB35-0F8659539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882D0E33-FDDF-4645-92F0-75CCD973D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6B91A8-FF41-4371-AEEC-C6076051BB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E83A3-50C2-4539-8725-7DC35D301B0B}" type="slidenum">
              <a:rPr lang="en-GB" smtClean="0"/>
              <a:t>‹#›</a:t>
            </a:fld>
            <a:endParaRPr lang="en-GB"/>
          </a:p>
        </p:txBody>
      </p:sp>
      <p:sp>
        <p:nvSpPr>
          <p:cNvPr id="7" name="Slide Number Placeholder 5">
            <a:extLst>
              <a:ext uri="{FF2B5EF4-FFF2-40B4-BE49-F238E27FC236}">
                <a16:creationId xmlns:a16="http://schemas.microsoft.com/office/drawing/2014/main" id="{57AC857F-4561-4EAD-9DDD-F05DD68F4452}"/>
              </a:ext>
            </a:extLst>
          </p:cNvPr>
          <p:cNvSpPr txBox="1">
            <a:spLocks/>
          </p:cNvSpPr>
          <p:nvPr userDrawn="1"/>
        </p:nvSpPr>
        <p:spPr>
          <a:xfrm>
            <a:off x="8965070" y="3347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u="sng" dirty="0">
                <a:solidFill>
                  <a:srgbClr val="0000FF"/>
                </a:solidFill>
                <a:latin typeface="Calibri" panose="020F0502020204030204" pitchFamily="34" charset="0"/>
                <a:ea typeface="Times New Roman" panose="02020603050405020304" pitchFamily="18" charset="0"/>
                <a:hlinkClick r:id="rId13"/>
              </a:rPr>
              <a:t>www.sheffieldhcp.org.uk</a:t>
            </a:r>
            <a:r>
              <a:rPr lang="en-GB" sz="1800" b="1" dirty="0">
                <a:latin typeface="Calibri" panose="020F0502020204030204" pitchFamily="34" charset="0"/>
                <a:ea typeface="Times New Roman" panose="02020603050405020304" pitchFamily="18" charset="0"/>
              </a:rPr>
              <a:t> </a:t>
            </a:r>
            <a:endParaRPr lang="en-GB" dirty="0"/>
          </a:p>
        </p:txBody>
      </p:sp>
    </p:spTree>
    <p:extLst>
      <p:ext uri="{BB962C8B-B14F-4D97-AF65-F5344CB8AC3E}">
        <p14:creationId xmlns:p14="http://schemas.microsoft.com/office/powerpoint/2010/main" val="1220768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4DEBC-F819-494C-87E9-69FE894E35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C8C771-1576-4BE8-A1AC-0D4CA730BF5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0E1EE7-FC2F-49FE-AB35-0F865953960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35D1C-78ED-4948-86B7-DE5FFF07604B}" type="datetimeFigureOut">
              <a:rPr lang="en-GB" smtClean="0"/>
              <a:t>23/03/2023</a:t>
            </a:fld>
            <a:endParaRPr lang="en-GB"/>
          </a:p>
        </p:txBody>
      </p:sp>
      <p:sp>
        <p:nvSpPr>
          <p:cNvPr id="5" name="Footer Placeholder 4">
            <a:extLst>
              <a:ext uri="{FF2B5EF4-FFF2-40B4-BE49-F238E27FC236}">
                <a16:creationId xmlns:a16="http://schemas.microsoft.com/office/drawing/2014/main" id="{882D0E33-FDDF-4645-92F0-75CCD973D18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6B91A8-FF41-4371-AEEC-C6076051BB8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E83A3-50C2-4539-8725-7DC35D301B0B}" type="slidenum">
              <a:rPr lang="en-GB" smtClean="0"/>
              <a:t>‹#›</a:t>
            </a:fld>
            <a:endParaRPr lang="en-GB"/>
          </a:p>
        </p:txBody>
      </p:sp>
      <p:sp>
        <p:nvSpPr>
          <p:cNvPr id="7" name="Slide Number Placeholder 5">
            <a:extLst>
              <a:ext uri="{FF2B5EF4-FFF2-40B4-BE49-F238E27FC236}">
                <a16:creationId xmlns:a16="http://schemas.microsoft.com/office/drawing/2014/main" id="{57AC857F-4561-4EAD-9DDD-F05DD68F4452}"/>
              </a:ext>
            </a:extLst>
          </p:cNvPr>
          <p:cNvSpPr txBox="1">
            <a:spLocks/>
          </p:cNvSpPr>
          <p:nvPr userDrawn="1"/>
        </p:nvSpPr>
        <p:spPr>
          <a:xfrm>
            <a:off x="8965071" y="33472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u="sng" dirty="0">
                <a:solidFill>
                  <a:srgbClr val="0000FF"/>
                </a:solidFill>
                <a:latin typeface="Calibri" panose="020F0502020204030204" pitchFamily="34" charset="0"/>
                <a:ea typeface="Times New Roman" panose="02020603050405020304" pitchFamily="18" charset="0"/>
                <a:hlinkClick r:id="rId13"/>
              </a:rPr>
              <a:t>www.sheffieldhcp.org.uk</a:t>
            </a:r>
            <a:r>
              <a:rPr lang="en-GB" sz="1800" b="1" dirty="0">
                <a:latin typeface="Calibri" panose="020F0502020204030204" pitchFamily="34" charset="0"/>
                <a:ea typeface="Times New Roman" panose="02020603050405020304" pitchFamily="18" charset="0"/>
              </a:rPr>
              <a:t> </a:t>
            </a:r>
            <a:endParaRPr lang="en-GB" sz="1200" dirty="0"/>
          </a:p>
        </p:txBody>
      </p:sp>
    </p:spTree>
    <p:extLst>
      <p:ext uri="{BB962C8B-B14F-4D97-AF65-F5344CB8AC3E}">
        <p14:creationId xmlns:p14="http://schemas.microsoft.com/office/powerpoint/2010/main" val="37576791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1.xml"/><Relationship Id="rId7" Type="http://schemas.openxmlformats.org/officeDocument/2006/relationships/diagramQuickStyle" Target="../diagrams/quickStyle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notesSlide" Target="../notesSlides/notesSlide10.xml"/><Relationship Id="rId9" Type="http://schemas.microsoft.com/office/2007/relationships/diagramDrawing" Target="../diagrams/drawing8.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1.xml"/><Relationship Id="rId7" Type="http://schemas.openxmlformats.org/officeDocument/2006/relationships/diagramQuickStyle" Target="../diagrams/quickStyle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9.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1.xml"/><Relationship Id="rId7" Type="http://schemas.openxmlformats.org/officeDocument/2006/relationships/diagramQuickStyle" Target="../diagrams/quickStyle1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10.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1.xml"/><Relationship Id="rId7" Type="http://schemas.openxmlformats.org/officeDocument/2006/relationships/diagramQuickStyle" Target="../diagrams/quickStyle1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1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1.xml"/><Relationship Id="rId7" Type="http://schemas.openxmlformats.org/officeDocument/2006/relationships/diagramQuickStyle" Target="../diagrams/quickStyle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3.png"/><Relationship Id="rId4" Type="http://schemas.openxmlformats.org/officeDocument/2006/relationships/notesSlide" Target="../notesSlides/notesSlide14.xml"/><Relationship Id="rId9" Type="http://schemas.microsoft.com/office/2007/relationships/diagramDrawing" Target="../diagrams/drawing1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jpeg"/><Relationship Id="rId5" Type="http://schemas.openxmlformats.org/officeDocument/2006/relationships/hyperlink" Target="http://planetoddity.com/wp-content/uploads/2010/03/dangerous-rope-bridge-3.jpg?5e9c63"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jpeg"/><Relationship Id="rId5" Type="http://schemas.openxmlformats.org/officeDocument/2006/relationships/hyperlink" Target="//upload.wikimedia.org/wikipedia/commons/6/6d/Donghai_Bridge.jpg"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audio" Target="../media/media28.m4a"/><Relationship Id="rId7" Type="http://schemas.openxmlformats.org/officeDocument/2006/relationships/diagramLayout" Target="../diagrams/layout13.xml"/><Relationship Id="rId2" Type="http://schemas.microsoft.com/office/2007/relationships/media" Target="../media/media28.m4a"/><Relationship Id="rId1" Type="http://schemas.openxmlformats.org/officeDocument/2006/relationships/tags" Target="../tags/tag10.xml"/><Relationship Id="rId6" Type="http://schemas.openxmlformats.org/officeDocument/2006/relationships/diagramData" Target="../diagrams/data13.xml"/><Relationship Id="rId11" Type="http://schemas.openxmlformats.org/officeDocument/2006/relationships/image" Target="../media/image3.png"/><Relationship Id="rId5" Type="http://schemas.openxmlformats.org/officeDocument/2006/relationships/notesSlide" Target="../notesSlides/notesSlide28.xml"/><Relationship Id="rId10" Type="http://schemas.microsoft.com/office/2007/relationships/diagramDrawing" Target="../diagrams/drawing13.xml"/><Relationship Id="rId4" Type="http://schemas.openxmlformats.org/officeDocument/2006/relationships/slideLayout" Target="../slideLayouts/slideLayout7.xml"/><Relationship Id="rId9" Type="http://schemas.openxmlformats.org/officeDocument/2006/relationships/diagramColors" Target="../diagrams/colors13.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7.xml"/><Relationship Id="rId7" Type="http://schemas.openxmlformats.org/officeDocument/2006/relationships/diagramQuickStyle" Target="../diagrams/quickStyle1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3.png"/><Relationship Id="rId4" Type="http://schemas.openxmlformats.org/officeDocument/2006/relationships/notesSlide" Target="../notesSlides/notesSlide29.xml"/><Relationship Id="rId9" Type="http://schemas.microsoft.com/office/2007/relationships/diagramDrawing" Target="../diagrams/drawing14.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xml"/><Relationship Id="rId7" Type="http://schemas.openxmlformats.org/officeDocument/2006/relationships/diagramQuickStyle" Target="../diagrams/quickStyl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xml"/><Relationship Id="rId7" Type="http://schemas.openxmlformats.org/officeDocument/2006/relationships/diagramQuickStyle" Target="../diagrams/quickStyle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1.xml"/><Relationship Id="rId7" Type="http://schemas.openxmlformats.org/officeDocument/2006/relationships/diagramQuickStyle" Target="../diagrams/quickStyle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1.xml"/><Relationship Id="rId7" Type="http://schemas.openxmlformats.org/officeDocument/2006/relationships/diagramQuickStyle" Target="../diagrams/quickStyle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colorful buildings&#10;&#10;Description automatically generated with low confidence">
            <a:extLst>
              <a:ext uri="{FF2B5EF4-FFF2-40B4-BE49-F238E27FC236}">
                <a16:creationId xmlns:a16="http://schemas.microsoft.com/office/drawing/2014/main" id="{CCC179C8-8EEF-4150-BE75-2CC6A7FAE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sp>
        <p:nvSpPr>
          <p:cNvPr id="8" name="Title 1">
            <a:extLst>
              <a:ext uri="{FF2B5EF4-FFF2-40B4-BE49-F238E27FC236}">
                <a16:creationId xmlns:a16="http://schemas.microsoft.com/office/drawing/2014/main" id="{2093B498-AC70-4186-95B7-34484FDD25FA}"/>
              </a:ext>
            </a:extLst>
          </p:cNvPr>
          <p:cNvSpPr txBox="1">
            <a:spLocks/>
          </p:cNvSpPr>
          <p:nvPr/>
        </p:nvSpPr>
        <p:spPr>
          <a:xfrm>
            <a:off x="914400" y="1225907"/>
            <a:ext cx="10363200" cy="37878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altLang="en-US" sz="5867" b="1" i="0" u="none" strike="noStrike" kern="1200" cap="none" spc="0" normalizeH="0" baseline="0" noProof="0" dirty="0">
                <a:ln>
                  <a:noFill/>
                </a:ln>
                <a:solidFill>
                  <a:srgbClr val="4472C4"/>
                </a:solidFill>
                <a:effectLst/>
                <a:uLnTx/>
                <a:uFillTx/>
                <a:latin typeface="Calibri Light" panose="020F0302020204030204"/>
                <a:ea typeface="+mj-ea"/>
                <a:cs typeface="+mj-cs"/>
              </a:rPr>
              <a:t>Change</a:t>
            </a:r>
            <a:endParaRPr kumimoji="0" lang="en-GB" altLang="en-US" sz="6000" b="1" i="0" u="none" strike="noStrike" kern="1200" cap="none" spc="0" normalizeH="0" baseline="0" noProof="0" dirty="0">
              <a:ln>
                <a:noFill/>
              </a:ln>
              <a:solidFill>
                <a:srgbClr val="4472C4"/>
              </a:solidFill>
              <a:effectLst/>
              <a:uLnTx/>
              <a:uFillTx/>
              <a:latin typeface="Calibri Light" panose="020F0302020204030204"/>
              <a:ea typeface="+mj-ea"/>
              <a:cs typeface="+mj-cs"/>
            </a:endParaRP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GB" altLang="en-US" sz="60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altLang="en-US" sz="6000" b="1" i="0" u="none" strike="noStrike" kern="1200" cap="none" spc="0" normalizeH="0" baseline="0" noProof="0" dirty="0">
                <a:ln>
                  <a:noFill/>
                </a:ln>
                <a:solidFill>
                  <a:srgbClr val="4472C4"/>
                </a:solidFill>
                <a:effectLst/>
                <a:uLnTx/>
                <a:uFillTx/>
                <a:latin typeface="Calibri Light" panose="020F0302020204030204"/>
                <a:ea typeface="+mj-ea"/>
                <a:cs typeface="+mj-cs"/>
              </a:rPr>
              <a:t>Maggie Blair</a:t>
            </a:r>
          </a:p>
        </p:txBody>
      </p:sp>
      <p:pic>
        <p:nvPicPr>
          <p:cNvPr id="19" name="Audio 18">
            <a:hlinkClick r:id="" action="ppaction://media"/>
            <a:extLst>
              <a:ext uri="{FF2B5EF4-FFF2-40B4-BE49-F238E27FC236}">
                <a16:creationId xmlns:a16="http://schemas.microsoft.com/office/drawing/2014/main" id="{CABE45F2-AC17-82A1-C25B-3C263C5BCC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2306090"/>
      </p:ext>
    </p:extLst>
  </p:cSld>
  <p:clrMapOvr>
    <a:masterClrMapping/>
  </p:clrMapOvr>
  <mc:AlternateContent xmlns:mc="http://schemas.openxmlformats.org/markup-compatibility/2006" xmlns:p14="http://schemas.microsoft.com/office/powerpoint/2010/main">
    <mc:Choice Requires="p14">
      <p:transition spd="slow" p14:dur="2000" advTm="9477"/>
    </mc:Choice>
    <mc:Fallback xmlns="">
      <p:transition spd="slow" advTm="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0A00877E-F486-F15E-F795-A6FA51E970A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71070860"/>
      </p:ext>
    </p:extLst>
  </p:cSld>
  <p:clrMapOvr>
    <a:masterClrMapping/>
  </p:clrMapOvr>
  <mc:AlternateContent xmlns:mc="http://schemas.openxmlformats.org/markup-compatibility/2006">
    <mc:Choice xmlns:p14="http://schemas.microsoft.com/office/powerpoint/2010/main" Requires="p14">
      <p:transition spd="slow" p14:dur="2000" advTm="6264"/>
    </mc:Choice>
    <mc:Fallback>
      <p:transition spd="slow" advTm="6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3A23C473-3A59-1E98-A966-CDEA3C5E562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81719116"/>
      </p:ext>
    </p:extLst>
  </p:cSld>
  <p:clrMapOvr>
    <a:masterClrMapping/>
  </p:clrMapOvr>
  <mc:AlternateContent xmlns:mc="http://schemas.openxmlformats.org/markup-compatibility/2006">
    <mc:Choice xmlns:p14="http://schemas.microsoft.com/office/powerpoint/2010/main" Requires="p14">
      <p:transition spd="slow" p14:dur="2000" advTm="13824"/>
    </mc:Choice>
    <mc:Fallback>
      <p:transition spd="slow" advTm="13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399A85F1-E482-C182-EB8E-596CAF37596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824713752"/>
      </p:ext>
    </p:extLst>
  </p:cSld>
  <p:clrMapOvr>
    <a:masterClrMapping/>
  </p:clrMapOvr>
  <mc:AlternateContent xmlns:mc="http://schemas.openxmlformats.org/markup-compatibility/2006">
    <mc:Choice xmlns:p14="http://schemas.microsoft.com/office/powerpoint/2010/main" Requires="p14">
      <p:transition spd="slow" p14:dur="2000" advTm="11218"/>
    </mc:Choice>
    <mc:Fallback>
      <p:transition spd="slow" advTm="11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24D16AD6-4EA9-0709-2B6D-1D2338FF33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4041687"/>
      </p:ext>
    </p:extLst>
  </p:cSld>
  <p:clrMapOvr>
    <a:masterClrMapping/>
  </p:clrMapOvr>
  <mc:AlternateContent xmlns:mc="http://schemas.openxmlformats.org/markup-compatibility/2006">
    <mc:Choice xmlns:p14="http://schemas.microsoft.com/office/powerpoint/2010/main" Requires="p14">
      <p:transition spd="slow" p14:dur="2000" advTm="6204"/>
    </mc:Choice>
    <mc:Fallback>
      <p:transition spd="slow" advTm="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721CED46-F0A4-8B42-3749-33E0E268BC9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10892000"/>
      </p:ext>
    </p:extLst>
  </p:cSld>
  <p:clrMapOvr>
    <a:masterClrMapping/>
  </p:clrMapOvr>
  <mc:AlternateContent xmlns:mc="http://schemas.openxmlformats.org/markup-compatibility/2006">
    <mc:Choice xmlns:p14="http://schemas.microsoft.com/office/powerpoint/2010/main" Requires="p14">
      <p:transition spd="slow" p14:dur="2000" advTm="6566"/>
    </mc:Choice>
    <mc:Fallback>
      <p:transition spd="slow" advTm="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bwMode="auto">
          <a:xfrm>
            <a:off x="838200" y="975360"/>
            <a:ext cx="10515600" cy="867728"/>
          </a:xfr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normAutofit/>
          </a:bodyPr>
          <a:lstStyle/>
          <a:p>
            <a:pPr algn="ctr"/>
            <a:r>
              <a:rPr lang="en-GB" altLang="en-US" b="1" dirty="0">
                <a:ea typeface="ＭＳ Ｐゴシック" pitchFamily="34" charset="-128"/>
              </a:rPr>
              <a:t>Eight Reasons for Resisting Change</a:t>
            </a:r>
          </a:p>
        </p:txBody>
      </p:sp>
      <p:sp>
        <p:nvSpPr>
          <p:cNvPr id="4" name="Content Placeholder 3"/>
          <p:cNvSpPr>
            <a:spLocks noGrp="1"/>
          </p:cNvSpPr>
          <p:nvPr>
            <p:ph idx="1"/>
          </p:nvPr>
        </p:nvSpPr>
        <p:spPr>
          <a:xfrm>
            <a:off x="1926844" y="1916832"/>
            <a:ext cx="8601456" cy="4536504"/>
          </a:xfrm>
        </p:spPr>
        <p:txBody>
          <a:bodyPr numCol="2">
            <a:noAutofit/>
          </a:bodyPr>
          <a:lstStyle/>
          <a:p>
            <a:pPr>
              <a:buFont typeface="Arial" pitchFamily="34" charset="0"/>
              <a:buChar char="•"/>
              <a:defRPr/>
            </a:pPr>
            <a:r>
              <a:rPr lang="en-GB" sz="3600" dirty="0"/>
              <a:t>No reasons to change</a:t>
            </a:r>
          </a:p>
          <a:p>
            <a:pPr>
              <a:buFont typeface="Arial" pitchFamily="34" charset="0"/>
              <a:buChar char="•"/>
              <a:defRPr/>
            </a:pPr>
            <a:r>
              <a:rPr lang="en-GB" sz="3600" dirty="0"/>
              <a:t>Fear of loss of power</a:t>
            </a:r>
          </a:p>
          <a:p>
            <a:pPr>
              <a:buFont typeface="Arial" pitchFamily="34" charset="0"/>
              <a:buChar char="•"/>
              <a:defRPr/>
            </a:pPr>
            <a:r>
              <a:rPr lang="en-GB" sz="3600" dirty="0"/>
              <a:t>Lack of resources</a:t>
            </a:r>
          </a:p>
          <a:p>
            <a:pPr>
              <a:buFont typeface="Arial" pitchFamily="34" charset="0"/>
              <a:buChar char="•"/>
              <a:defRPr/>
            </a:pPr>
            <a:r>
              <a:rPr lang="en-GB" sz="3600" dirty="0"/>
              <a:t>Bad timing</a:t>
            </a:r>
          </a:p>
          <a:p>
            <a:pPr>
              <a:buFont typeface="Arial" pitchFamily="34" charset="0"/>
              <a:buChar char="•"/>
              <a:defRPr/>
            </a:pPr>
            <a:endParaRPr lang="en-GB" sz="3600" dirty="0"/>
          </a:p>
          <a:p>
            <a:pPr>
              <a:buFont typeface="Arial" pitchFamily="34" charset="0"/>
              <a:buChar char="•"/>
              <a:defRPr/>
            </a:pPr>
            <a:endParaRPr lang="en-GB" sz="3600" dirty="0"/>
          </a:p>
          <a:p>
            <a:pPr>
              <a:buFont typeface="Arial" pitchFamily="34" charset="0"/>
              <a:buChar char="•"/>
              <a:defRPr/>
            </a:pPr>
            <a:endParaRPr lang="en-GB" sz="3600" dirty="0"/>
          </a:p>
          <a:p>
            <a:pPr>
              <a:buFont typeface="Arial" pitchFamily="34" charset="0"/>
              <a:buChar char="•"/>
              <a:defRPr/>
            </a:pPr>
            <a:r>
              <a:rPr lang="en-GB" sz="3600" dirty="0"/>
              <a:t>Habit</a:t>
            </a:r>
          </a:p>
          <a:p>
            <a:pPr>
              <a:buFont typeface="Arial" pitchFamily="34" charset="0"/>
              <a:buChar char="•"/>
              <a:defRPr/>
            </a:pPr>
            <a:r>
              <a:rPr lang="en-GB" sz="3600" dirty="0"/>
              <a:t>Fear of the unknown</a:t>
            </a:r>
          </a:p>
          <a:p>
            <a:pPr>
              <a:buFont typeface="Arial" pitchFamily="34" charset="0"/>
              <a:buChar char="•"/>
              <a:defRPr/>
            </a:pPr>
            <a:r>
              <a:rPr lang="en-GB" sz="3600" dirty="0"/>
              <a:t>Lack of good information</a:t>
            </a:r>
          </a:p>
          <a:p>
            <a:pPr>
              <a:buFont typeface="Arial" pitchFamily="34" charset="0"/>
              <a:buChar char="•"/>
              <a:defRPr/>
            </a:pPr>
            <a:r>
              <a:rPr lang="en-GB" sz="3600" dirty="0"/>
              <a:t>Fear of loss of security</a:t>
            </a:r>
          </a:p>
          <a:p>
            <a:pPr marL="0" indent="0">
              <a:buNone/>
              <a:defRPr/>
            </a:pPr>
            <a:endParaRPr lang="en-GB" sz="3600" dirty="0"/>
          </a:p>
          <a:p>
            <a:pPr>
              <a:buFont typeface="Arial" pitchFamily="34" charset="0"/>
              <a:buChar char="•"/>
              <a:defRPr/>
            </a:pPr>
            <a:endParaRPr lang="en-GB" sz="3600" dirty="0"/>
          </a:p>
        </p:txBody>
      </p:sp>
      <p:sp>
        <p:nvSpPr>
          <p:cNvPr id="23556" name="TextBox 4"/>
          <p:cNvSpPr txBox="1">
            <a:spLocks noChangeArrowheads="1"/>
          </p:cNvSpPr>
          <p:nvPr/>
        </p:nvSpPr>
        <p:spPr bwMode="auto">
          <a:xfrm>
            <a:off x="10412414" y="6543676"/>
            <a:ext cx="231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eaLnBrk="1" hangingPunct="1"/>
            <a:r>
              <a:rPr lang="en-GB" altLang="en-US"/>
              <a:t>M</a:t>
            </a:r>
          </a:p>
        </p:txBody>
      </p:sp>
      <p:pic>
        <p:nvPicPr>
          <p:cNvPr id="5" name="Audio 4">
            <a:hlinkClick r:id="" action="ppaction://media"/>
            <a:extLst>
              <a:ext uri="{FF2B5EF4-FFF2-40B4-BE49-F238E27FC236}">
                <a16:creationId xmlns:a16="http://schemas.microsoft.com/office/drawing/2014/main" id="{BEBF6C09-40C0-ED2E-E8D8-2D5EB72AB56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09429317"/>
      </p:ext>
    </p:extLst>
  </p:cSld>
  <p:clrMapOvr>
    <a:masterClrMapping/>
  </p:clrMapOvr>
  <p:transition spd="slow" advTm="1329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animEffect transition="in" filter="fade">
                                      <p:cBhvr>
                                        <p:cTn id="36" dur="500"/>
                                        <p:tgtEl>
                                          <p:spTgt spid="4">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Effect transition="in" filter="fade">
                                      <p:cBhvr>
                                        <p:cTn id="41" dur="500"/>
                                        <p:tgtEl>
                                          <p:spTgt spid="4">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Effect transition="in" filter="fade">
                                      <p:cBhvr>
                                        <p:cTn id="46"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bwMode="auto">
          <a:xfrm>
            <a:off x="838200" y="1238885"/>
            <a:ext cx="10515600" cy="793115"/>
          </a:xfrm>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normAutofit/>
          </a:bodyPr>
          <a:lstStyle/>
          <a:p>
            <a:pPr algn="ctr"/>
            <a:r>
              <a:rPr lang="en-GB" altLang="en-US" b="1" dirty="0">
                <a:ea typeface="ＭＳ Ｐゴシック" pitchFamily="34" charset="-128"/>
              </a:rPr>
              <a:t>Bridge’s Transition Model</a:t>
            </a:r>
          </a:p>
        </p:txBody>
      </p:sp>
      <p:sp>
        <p:nvSpPr>
          <p:cNvPr id="27651" name="Content Placeholder 4"/>
          <p:cNvSpPr>
            <a:spLocks noGrp="1"/>
          </p:cNvSpPr>
          <p:nvPr>
            <p:ph idx="1"/>
          </p:nvPr>
        </p:nvSpPr>
        <p:spPr bwMode="auto">
          <a:xfrm>
            <a:off x="1981200" y="2463801"/>
            <a:ext cx="8229600" cy="331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lgn="ctr">
              <a:buNone/>
            </a:pPr>
            <a:r>
              <a:rPr lang="en-GB" altLang="en-US" dirty="0">
                <a:ea typeface="ＭＳ Ｐゴシック" pitchFamily="34" charset="-128"/>
              </a:rPr>
              <a:t>“It isn’t the changes that do you in, it’s the transitions.</a:t>
            </a:r>
          </a:p>
          <a:p>
            <a:pPr marL="0" indent="0" algn="ctr">
              <a:buNone/>
            </a:pPr>
            <a:r>
              <a:rPr lang="en-GB" altLang="en-US" dirty="0">
                <a:ea typeface="ＭＳ Ｐゴシック" pitchFamily="34" charset="-128"/>
              </a:rPr>
              <a:t>Change is situational, transition is the psychological process people go through to come to terms with the new situation.</a:t>
            </a:r>
          </a:p>
          <a:p>
            <a:pPr marL="0" indent="0" algn="ctr">
              <a:buNone/>
            </a:pPr>
            <a:r>
              <a:rPr lang="en-GB" altLang="en-US" dirty="0">
                <a:ea typeface="ＭＳ Ｐゴシック" pitchFamily="34" charset="-128"/>
              </a:rPr>
              <a:t>Change is external, transition is internal.”</a:t>
            </a:r>
          </a:p>
          <a:p>
            <a:pPr marL="0" indent="0" algn="r">
              <a:buNone/>
            </a:pPr>
            <a:r>
              <a:rPr lang="en-GB" altLang="en-US" dirty="0">
                <a:ea typeface="ＭＳ Ｐゴシック" pitchFamily="34" charset="-128"/>
              </a:rPr>
              <a:t>							</a:t>
            </a:r>
            <a:r>
              <a:rPr lang="en-GB" altLang="en-US" sz="2000" dirty="0">
                <a:ea typeface="ＭＳ Ｐゴシック" pitchFamily="34" charset="-128"/>
              </a:rPr>
              <a:t>William Bridge</a:t>
            </a:r>
          </a:p>
          <a:p>
            <a:pPr marL="0" indent="0">
              <a:buNone/>
            </a:pPr>
            <a:endParaRPr lang="en-GB" altLang="en-US" dirty="0">
              <a:ea typeface="ＭＳ Ｐゴシック" pitchFamily="34" charset="-128"/>
            </a:endParaRPr>
          </a:p>
        </p:txBody>
      </p:sp>
      <p:sp>
        <p:nvSpPr>
          <p:cNvPr id="27653" name="TextBox 4"/>
          <p:cNvSpPr txBox="1">
            <a:spLocks noChangeArrowheads="1"/>
          </p:cNvSpPr>
          <p:nvPr/>
        </p:nvSpPr>
        <p:spPr bwMode="auto">
          <a:xfrm>
            <a:off x="10412414" y="6543676"/>
            <a:ext cx="231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eaLnBrk="1" hangingPunct="1"/>
            <a:r>
              <a:rPr lang="en-GB" altLang="en-US"/>
              <a:t>M</a:t>
            </a:r>
          </a:p>
        </p:txBody>
      </p:sp>
      <p:pic>
        <p:nvPicPr>
          <p:cNvPr id="10" name="Audio 9">
            <a:hlinkClick r:id="" action="ppaction://media"/>
            <a:extLst>
              <a:ext uri="{FF2B5EF4-FFF2-40B4-BE49-F238E27FC236}">
                <a16:creationId xmlns:a16="http://schemas.microsoft.com/office/drawing/2014/main" id="{CF73D621-CE0A-82F9-3650-D1806DE8A96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271358232"/>
      </p:ext>
    </p:extLst>
  </p:cSld>
  <p:clrMapOvr>
    <a:masterClrMapping/>
  </p:clrMapOvr>
  <mc:AlternateContent xmlns:mc="http://schemas.openxmlformats.org/markup-compatibility/2006">
    <mc:Choice xmlns:p14="http://schemas.microsoft.com/office/powerpoint/2010/main" Requires="p14">
      <p:transition spd="slow" p14:dur="2000" advTm="68460"/>
    </mc:Choice>
    <mc:Fallback>
      <p:transition spd="slow" advTm="68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27651"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dangerous rope bridg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625" y="-123826"/>
            <a:ext cx="5238750" cy="6981826"/>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EEFD423-758F-1DDE-2C40-AC2C9A3974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7421725"/>
      </p:ext>
    </p:extLst>
  </p:cSld>
  <p:clrMapOvr>
    <a:masterClrMapping/>
  </p:clrMapOvr>
  <mc:AlternateContent xmlns:mc="http://schemas.openxmlformats.org/markup-compatibility/2006">
    <mc:Choice xmlns:p14="http://schemas.microsoft.com/office/powerpoint/2010/main" Requires="p14">
      <p:transition spd="slow" p14:dur="2000" advTm="18026"/>
    </mc:Choice>
    <mc:Fallback>
      <p:transition spd="slow" advTm="1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s://corporateincentivetravel.files.wordpress.com/2013/09/work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608" y="-65788"/>
            <a:ext cx="7056784" cy="698957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BC937E97-26A9-115E-E6E6-FA3A3E990B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95758261"/>
      </p:ext>
    </p:extLst>
  </p:cSld>
  <p:clrMapOvr>
    <a:masterClrMapping/>
  </p:clrMapOvr>
  <mc:AlternateContent xmlns:mc="http://schemas.openxmlformats.org/markup-compatibility/2006">
    <mc:Choice xmlns:p14="http://schemas.microsoft.com/office/powerpoint/2010/main" Requires="p14">
      <p:transition spd="slow" p14:dur="2000" advTm="5571"/>
    </mc:Choice>
    <mc:Fallback>
      <p:transition spd="slow" advTm="5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http://3.bp.blogspot.com/-2IzAEcP1EvI/U_XBWLBsABI/AAAAAAAABxU/acc5Z9cYrOI/s1600/Huangshan-China-.jpg"/>
          <p:cNvPicPr>
            <a:picLocks noChangeAspect="1" noChangeArrowheads="1"/>
          </p:cNvPicPr>
          <p:nvPr/>
        </p:nvPicPr>
        <p:blipFill rotWithShape="1">
          <a:blip r:embed="rId5">
            <a:extLst>
              <a:ext uri="{28A0092B-C50C-407E-A947-70E740481C1C}">
                <a14:useLocalDpi xmlns:a14="http://schemas.microsoft.com/office/drawing/2010/main" val="0"/>
              </a:ext>
            </a:extLst>
          </a:blip>
          <a:srcRect l="13611" r="21443"/>
          <a:stretch/>
        </p:blipFill>
        <p:spPr bwMode="auto">
          <a:xfrm>
            <a:off x="1056788" y="0"/>
            <a:ext cx="100784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7FFB027B-9F6C-23BD-3D62-7553804957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96200135"/>
      </p:ext>
    </p:extLst>
  </p:cSld>
  <p:clrMapOvr>
    <a:masterClrMapping/>
  </p:clrMapOvr>
  <mc:AlternateContent xmlns:mc="http://schemas.openxmlformats.org/markup-compatibility/2006">
    <mc:Choice xmlns:p14="http://schemas.microsoft.com/office/powerpoint/2010/main" Requires="p14">
      <p:transition spd="slow" p14:dur="2000" advTm="7795"/>
    </mc:Choice>
    <mc:Fallback>
      <p:transition spd="slow" advTm="7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2"/>
          <p:cNvSpPr txBox="1">
            <a:spLocks noChangeArrowheads="1"/>
          </p:cNvSpPr>
          <p:nvPr/>
        </p:nvSpPr>
        <p:spPr bwMode="auto">
          <a:xfrm>
            <a:off x="575945" y="918528"/>
            <a:ext cx="684403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r>
              <a:rPr lang="en-GB" altLang="en-US" sz="9600" b="1" dirty="0">
                <a:solidFill>
                  <a:schemeClr val="accent1"/>
                </a:solidFill>
              </a:rPr>
              <a:t>“The only constant is change . . .” </a:t>
            </a:r>
          </a:p>
          <a:p>
            <a:endParaRPr lang="en-GB" altLang="en-US" sz="7200" b="1" dirty="0">
              <a:solidFill>
                <a:schemeClr val="accent1"/>
              </a:solidFill>
            </a:endParaRPr>
          </a:p>
        </p:txBody>
      </p:sp>
      <p:sp>
        <p:nvSpPr>
          <p:cNvPr id="2" name="TextBox 1"/>
          <p:cNvSpPr txBox="1"/>
          <p:nvPr/>
        </p:nvSpPr>
        <p:spPr>
          <a:xfrm>
            <a:off x="7058344" y="2586112"/>
            <a:ext cx="4859336" cy="2585323"/>
          </a:xfrm>
          <a:prstGeom prst="rect">
            <a:avLst/>
          </a:prstGeom>
          <a:noFill/>
        </p:spPr>
        <p:txBody>
          <a:bodyPr wrap="square">
            <a:spAutoFit/>
          </a:bodyPr>
          <a:lstStyle/>
          <a:p>
            <a:r>
              <a:rPr lang="en-GB" altLang="en-US" sz="5400" b="1" dirty="0">
                <a:solidFill>
                  <a:srgbClr val="0070C0"/>
                </a:solidFill>
              </a:rPr>
              <a:t>. . .  </a:t>
            </a:r>
            <a:r>
              <a:rPr lang="en-GB" altLang="en-US" sz="5400" b="1" i="1" dirty="0">
                <a:solidFill>
                  <a:srgbClr val="0070C0"/>
                </a:solidFill>
              </a:rPr>
              <a:t>how it feels and how to handle it </a:t>
            </a:r>
            <a:r>
              <a:rPr lang="en-GB" altLang="en-US" sz="5400" b="1" dirty="0">
                <a:solidFill>
                  <a:srgbClr val="0070C0"/>
                </a:solidFill>
              </a:rPr>
              <a:t>. . .</a:t>
            </a:r>
          </a:p>
        </p:txBody>
      </p:sp>
      <p:pic>
        <p:nvPicPr>
          <p:cNvPr id="13" name="Audio 12">
            <a:hlinkClick r:id="" action="ppaction://media"/>
            <a:extLst>
              <a:ext uri="{FF2B5EF4-FFF2-40B4-BE49-F238E27FC236}">
                <a16:creationId xmlns:a16="http://schemas.microsoft.com/office/drawing/2014/main" id="{47C79CE0-A31F-08FD-13FE-B1C04C4E0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0413755"/>
      </p:ext>
    </p:extLst>
  </p:cSld>
  <p:clrMapOvr>
    <a:masterClrMapping/>
  </p:clrMapOvr>
  <mc:AlternateContent xmlns:mc="http://schemas.openxmlformats.org/markup-compatibility/2006" xmlns:p14="http://schemas.microsoft.com/office/powerpoint/2010/main">
    <mc:Choice Requires="p14">
      <p:transition spd="slow" p14:dur="2000" advTm="21764"/>
    </mc:Choice>
    <mc:Fallback xmlns="">
      <p:transition spd="slow" advTm="2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File:Donghai Bridg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622" y="404665"/>
            <a:ext cx="9506756" cy="604867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D37CED3B-C84A-F901-4862-15EEB0D456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96153945"/>
      </p:ext>
    </p:extLst>
  </p:cSld>
  <p:clrMapOvr>
    <a:masterClrMapping/>
  </p:clrMapOvr>
  <mc:AlternateContent xmlns:mc="http://schemas.openxmlformats.org/markup-compatibility/2006">
    <mc:Choice xmlns:p14="http://schemas.microsoft.com/office/powerpoint/2010/main" Requires="p14">
      <p:transition spd="slow" p14:dur="2000" advTm="28145"/>
    </mc:Choice>
    <mc:Fallback>
      <p:transition spd="slow" advTm="2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4"/>
          <p:cNvSpPr/>
          <p:nvPr/>
        </p:nvSpPr>
        <p:spPr bwMode="auto">
          <a:xfrm>
            <a:off x="2549526" y="952501"/>
            <a:ext cx="7802563" cy="3489325"/>
          </a:xfrm>
          <a:custGeom>
            <a:avLst/>
            <a:gdLst>
              <a:gd name="connsiteX0" fmla="*/ 0 w 5558590"/>
              <a:gd name="connsiteY0" fmla="*/ 1040732 h 2581675"/>
              <a:gd name="connsiteX1" fmla="*/ 126332 w 5558590"/>
              <a:gd name="connsiteY1" fmla="*/ 776037 h 2581675"/>
              <a:gd name="connsiteX2" fmla="*/ 282743 w 5558590"/>
              <a:gd name="connsiteY2" fmla="*/ 2015290 h 2581675"/>
              <a:gd name="connsiteX3" fmla="*/ 1275348 w 5558590"/>
              <a:gd name="connsiteY3" fmla="*/ 312821 h 2581675"/>
              <a:gd name="connsiteX4" fmla="*/ 1937085 w 5558590"/>
              <a:gd name="connsiteY4" fmla="*/ 2580774 h 2581675"/>
              <a:gd name="connsiteX5" fmla="*/ 5558590 w 5558590"/>
              <a:gd name="connsiteY5" fmla="*/ 0 h 258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8590" h="2581675">
                <a:moveTo>
                  <a:pt x="0" y="1040732"/>
                </a:moveTo>
                <a:cubicBezTo>
                  <a:pt x="39604" y="827171"/>
                  <a:pt x="79208" y="613611"/>
                  <a:pt x="126332" y="776037"/>
                </a:cubicBezTo>
                <a:cubicBezTo>
                  <a:pt x="173456" y="938463"/>
                  <a:pt x="91240" y="2092493"/>
                  <a:pt x="282743" y="2015290"/>
                </a:cubicBezTo>
                <a:cubicBezTo>
                  <a:pt x="474246" y="1938087"/>
                  <a:pt x="999624" y="218574"/>
                  <a:pt x="1275348" y="312821"/>
                </a:cubicBezTo>
                <a:cubicBezTo>
                  <a:pt x="1551072" y="407068"/>
                  <a:pt x="1223211" y="2632911"/>
                  <a:pt x="1937085" y="2580774"/>
                </a:cubicBezTo>
                <a:cubicBezTo>
                  <a:pt x="2650959" y="2528637"/>
                  <a:pt x="4949993" y="428124"/>
                  <a:pt x="5558590"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7200" b="1"/>
          </a:p>
        </p:txBody>
      </p:sp>
      <p:sp>
        <p:nvSpPr>
          <p:cNvPr id="6" name="Rounded Rectangle 5"/>
          <p:cNvSpPr/>
          <p:nvPr/>
        </p:nvSpPr>
        <p:spPr bwMode="auto">
          <a:xfrm>
            <a:off x="2525714" y="3405188"/>
            <a:ext cx="857251" cy="46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2000" b="1" dirty="0">
                <a:latin typeface="Arial"/>
                <a:ea typeface="Times New Roman"/>
                <a:cs typeface="Times New Roman"/>
              </a:rPr>
              <a:t>Shock</a:t>
            </a:r>
            <a:endParaRPr lang="en-GB" sz="4400" b="1" dirty="0">
              <a:latin typeface="Arial"/>
              <a:ea typeface="Times New Roman"/>
              <a:cs typeface="Times New Roman"/>
            </a:endParaRPr>
          </a:p>
        </p:txBody>
      </p:sp>
      <p:sp>
        <p:nvSpPr>
          <p:cNvPr id="7" name="Rounded Rectangle 6"/>
          <p:cNvSpPr/>
          <p:nvPr/>
        </p:nvSpPr>
        <p:spPr bwMode="auto">
          <a:xfrm>
            <a:off x="4637089" y="4070351"/>
            <a:ext cx="925513" cy="466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sz="2000" b="1" dirty="0">
                <a:latin typeface="Arial"/>
                <a:ea typeface="Times New Roman"/>
                <a:cs typeface="Times New Roman"/>
              </a:rPr>
              <a:t>Apathy</a:t>
            </a:r>
            <a:endParaRPr lang="en-GB" sz="4400" b="1" dirty="0">
              <a:latin typeface="Arial"/>
              <a:ea typeface="Times New Roman"/>
              <a:cs typeface="Times New Roman"/>
            </a:endParaRPr>
          </a:p>
        </p:txBody>
      </p:sp>
      <p:sp>
        <p:nvSpPr>
          <p:cNvPr id="8" name="Rounded Rectangle 7"/>
          <p:cNvSpPr/>
          <p:nvPr/>
        </p:nvSpPr>
        <p:spPr bwMode="auto">
          <a:xfrm>
            <a:off x="4178300" y="2579689"/>
            <a:ext cx="858838" cy="66675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2000" b="1" dirty="0">
                <a:latin typeface="Arial"/>
                <a:ea typeface="Times New Roman"/>
                <a:cs typeface="Times New Roman"/>
              </a:rPr>
              <a:t>Self</a:t>
            </a:r>
            <a:endParaRPr lang="en-GB" sz="4400" b="1" dirty="0">
              <a:latin typeface="Arial"/>
              <a:ea typeface="Times New Roman"/>
              <a:cs typeface="Times New Roman"/>
            </a:endParaRPr>
          </a:p>
          <a:p>
            <a:pPr algn="ctr">
              <a:defRPr/>
            </a:pPr>
            <a:r>
              <a:rPr lang="en-GB" sz="2000" b="1" dirty="0">
                <a:latin typeface="Arial"/>
                <a:ea typeface="Times New Roman"/>
                <a:cs typeface="Times New Roman"/>
              </a:rPr>
              <a:t>Doubt</a:t>
            </a:r>
            <a:endParaRPr lang="en-GB" sz="4400" b="1" dirty="0">
              <a:latin typeface="Arial"/>
              <a:ea typeface="Times New Roman"/>
              <a:cs typeface="Times New Roman"/>
            </a:endParaRPr>
          </a:p>
        </p:txBody>
      </p:sp>
      <p:sp>
        <p:nvSpPr>
          <p:cNvPr id="9" name="Rounded Rectangle 8"/>
          <p:cNvSpPr/>
          <p:nvPr/>
        </p:nvSpPr>
        <p:spPr bwMode="auto">
          <a:xfrm>
            <a:off x="3914775" y="1044576"/>
            <a:ext cx="925513" cy="466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b="1" dirty="0">
                <a:latin typeface="Arial"/>
                <a:ea typeface="Times New Roman"/>
                <a:cs typeface="Times New Roman"/>
              </a:rPr>
              <a:t>Retreat</a:t>
            </a:r>
            <a:endParaRPr lang="en-GB" sz="4000" b="1" dirty="0">
              <a:latin typeface="Arial"/>
              <a:ea typeface="Times New Roman"/>
              <a:cs typeface="Times New Roman"/>
            </a:endParaRPr>
          </a:p>
        </p:txBody>
      </p:sp>
      <p:sp>
        <p:nvSpPr>
          <p:cNvPr id="10" name="Rounded Rectangle 9"/>
          <p:cNvSpPr/>
          <p:nvPr/>
        </p:nvSpPr>
        <p:spPr bwMode="auto">
          <a:xfrm>
            <a:off x="6302375" y="3336925"/>
            <a:ext cx="974725" cy="4667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GB" b="1" dirty="0">
                <a:latin typeface="Arial"/>
                <a:ea typeface="Times New Roman"/>
                <a:cs typeface="Times New Roman"/>
              </a:rPr>
              <a:t>Resolve</a:t>
            </a:r>
            <a:endParaRPr lang="en-GB" sz="4000" b="1" dirty="0">
              <a:latin typeface="Arial"/>
              <a:ea typeface="Times New Roman"/>
              <a:cs typeface="Times New Roman"/>
            </a:endParaRPr>
          </a:p>
        </p:txBody>
      </p:sp>
      <p:sp>
        <p:nvSpPr>
          <p:cNvPr id="11" name="Rounded Rectangle 10"/>
          <p:cNvSpPr/>
          <p:nvPr/>
        </p:nvSpPr>
        <p:spPr bwMode="auto">
          <a:xfrm>
            <a:off x="9644063" y="781051"/>
            <a:ext cx="857251" cy="6667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sz="2000" b="1" dirty="0">
                <a:latin typeface="Arial"/>
                <a:ea typeface="Times New Roman"/>
                <a:cs typeface="Times New Roman"/>
              </a:rPr>
              <a:t>New Goals</a:t>
            </a:r>
            <a:endParaRPr lang="en-GB" sz="4400" b="1" dirty="0">
              <a:latin typeface="Arial"/>
              <a:ea typeface="Times New Roman"/>
              <a:cs typeface="Times New Roman"/>
            </a:endParaRPr>
          </a:p>
        </p:txBody>
      </p:sp>
      <p:sp>
        <p:nvSpPr>
          <p:cNvPr id="12" name="Rounded Rectangle 11"/>
          <p:cNvSpPr/>
          <p:nvPr/>
        </p:nvSpPr>
        <p:spPr bwMode="auto">
          <a:xfrm>
            <a:off x="7864477" y="2212977"/>
            <a:ext cx="857251" cy="6667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GB" b="1" dirty="0">
                <a:latin typeface="Arial"/>
                <a:ea typeface="Times New Roman"/>
                <a:cs typeface="Times New Roman"/>
              </a:rPr>
              <a:t>Taking</a:t>
            </a:r>
            <a:endParaRPr lang="en-GB" sz="4000" b="1" dirty="0">
              <a:latin typeface="Arial"/>
              <a:ea typeface="Times New Roman"/>
              <a:cs typeface="Times New Roman"/>
            </a:endParaRPr>
          </a:p>
          <a:p>
            <a:pPr algn="ctr">
              <a:defRPr/>
            </a:pPr>
            <a:r>
              <a:rPr lang="en-GB" b="1" dirty="0">
                <a:latin typeface="Arial"/>
                <a:ea typeface="Times New Roman"/>
                <a:cs typeface="Times New Roman"/>
              </a:rPr>
              <a:t>Stock</a:t>
            </a:r>
            <a:endParaRPr lang="en-GB" sz="4000" b="1" dirty="0">
              <a:latin typeface="Arial"/>
              <a:ea typeface="Times New Roman"/>
              <a:cs typeface="Times New Roman"/>
            </a:endParaRPr>
          </a:p>
        </p:txBody>
      </p:sp>
      <p:sp>
        <p:nvSpPr>
          <p:cNvPr id="2" name="TextBox 1"/>
          <p:cNvSpPr txBox="1"/>
          <p:nvPr/>
        </p:nvSpPr>
        <p:spPr>
          <a:xfrm>
            <a:off x="1947864" y="5445746"/>
            <a:ext cx="1435101" cy="369332"/>
          </a:xfrm>
          <a:prstGeom prst="rect">
            <a:avLst/>
          </a:prstGeom>
          <a:noFill/>
        </p:spPr>
        <p:txBody>
          <a:bodyPr wrap="square">
            <a:spAutoFit/>
          </a:bodyPr>
          <a:lstStyle/>
          <a:p>
            <a:pPr>
              <a:defRPr/>
            </a:pPr>
            <a:r>
              <a:rPr lang="en-GB" b="1" dirty="0">
                <a:solidFill>
                  <a:schemeClr val="accent1">
                    <a:lumMod val="75000"/>
                  </a:schemeClr>
                </a:solidFill>
              </a:rPr>
              <a:t>Information</a:t>
            </a:r>
          </a:p>
        </p:txBody>
      </p:sp>
      <p:sp>
        <p:nvSpPr>
          <p:cNvPr id="26628" name="TextBox 2"/>
          <p:cNvSpPr txBox="1">
            <a:spLocks noChangeArrowheads="1"/>
          </p:cNvSpPr>
          <p:nvPr/>
        </p:nvSpPr>
        <p:spPr bwMode="auto">
          <a:xfrm>
            <a:off x="7400925" y="6223001"/>
            <a:ext cx="30178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algn="r" eaLnBrk="1" hangingPunct="1"/>
            <a:r>
              <a:rPr lang="en-GB" altLang="en-US" sz="2800" b="1"/>
              <a:t>Kubler – Ross Change Curve</a:t>
            </a:r>
          </a:p>
        </p:txBody>
      </p:sp>
      <p:cxnSp>
        <p:nvCxnSpPr>
          <p:cNvPr id="15" name="Straight Arrow Connector 14"/>
          <p:cNvCxnSpPr/>
          <p:nvPr/>
        </p:nvCxnSpPr>
        <p:spPr>
          <a:xfrm flipV="1">
            <a:off x="2097088" y="820738"/>
            <a:ext cx="0" cy="3854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401888" y="4675188"/>
            <a:ext cx="7950200" cy="365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23998" y="2125655"/>
            <a:ext cx="553998" cy="1243950"/>
          </a:xfrm>
          <a:prstGeom prst="rect">
            <a:avLst/>
          </a:prstGeom>
          <a:noFill/>
        </p:spPr>
        <p:txBody>
          <a:bodyPr vert="vert270">
            <a:spAutoFit/>
          </a:bodyPr>
          <a:lstStyle/>
          <a:p>
            <a:pPr>
              <a:defRPr/>
            </a:pPr>
            <a:r>
              <a:rPr lang="en-GB" sz="2400" b="1" dirty="0">
                <a:solidFill>
                  <a:schemeClr val="accent1">
                    <a:lumMod val="75000"/>
                  </a:schemeClr>
                </a:solidFill>
              </a:rPr>
              <a:t>Emotion</a:t>
            </a:r>
          </a:p>
        </p:txBody>
      </p:sp>
      <p:sp>
        <p:nvSpPr>
          <p:cNvPr id="19" name="TextBox 18"/>
          <p:cNvSpPr txBox="1"/>
          <p:nvPr/>
        </p:nvSpPr>
        <p:spPr>
          <a:xfrm>
            <a:off x="5711825" y="4692651"/>
            <a:ext cx="2152650" cy="584775"/>
          </a:xfrm>
          <a:prstGeom prst="rect">
            <a:avLst/>
          </a:prstGeom>
          <a:noFill/>
        </p:spPr>
        <p:txBody>
          <a:bodyPr>
            <a:spAutoFit/>
          </a:bodyPr>
          <a:lstStyle/>
          <a:p>
            <a:pPr>
              <a:defRPr/>
            </a:pPr>
            <a:r>
              <a:rPr lang="en-GB" sz="3200" b="1" dirty="0">
                <a:solidFill>
                  <a:schemeClr val="accent1">
                    <a:lumMod val="75000"/>
                  </a:schemeClr>
                </a:solidFill>
              </a:rPr>
              <a:t>Time</a:t>
            </a:r>
          </a:p>
        </p:txBody>
      </p:sp>
      <p:sp>
        <p:nvSpPr>
          <p:cNvPr id="20" name="TextBox 19"/>
          <p:cNvSpPr txBox="1"/>
          <p:nvPr/>
        </p:nvSpPr>
        <p:spPr>
          <a:xfrm>
            <a:off x="3361974" y="5445746"/>
            <a:ext cx="5210175" cy="369332"/>
          </a:xfrm>
          <a:prstGeom prst="rect">
            <a:avLst/>
          </a:prstGeom>
          <a:noFill/>
        </p:spPr>
        <p:txBody>
          <a:bodyPr wrap="square">
            <a:spAutoFit/>
          </a:bodyPr>
          <a:lstStyle/>
          <a:p>
            <a:pPr>
              <a:defRPr/>
            </a:pPr>
            <a:r>
              <a:rPr lang="en-GB" b="1" dirty="0">
                <a:solidFill>
                  <a:schemeClr val="accent1">
                    <a:lumMod val="75000"/>
                  </a:schemeClr>
                </a:solidFill>
              </a:rPr>
              <a:t>/       Emotional Guidance /Communication / Support</a:t>
            </a:r>
          </a:p>
        </p:txBody>
      </p:sp>
      <p:sp>
        <p:nvSpPr>
          <p:cNvPr id="21" name="TextBox 20"/>
          <p:cNvSpPr txBox="1"/>
          <p:nvPr/>
        </p:nvSpPr>
        <p:spPr>
          <a:xfrm>
            <a:off x="9106249" y="5445746"/>
            <a:ext cx="1395065" cy="369332"/>
          </a:xfrm>
          <a:prstGeom prst="rect">
            <a:avLst/>
          </a:prstGeom>
          <a:noFill/>
        </p:spPr>
        <p:txBody>
          <a:bodyPr wrap="square">
            <a:spAutoFit/>
          </a:bodyPr>
          <a:lstStyle/>
          <a:p>
            <a:pPr>
              <a:defRPr/>
            </a:pPr>
            <a:r>
              <a:rPr lang="en-GB" b="1" dirty="0">
                <a:solidFill>
                  <a:schemeClr val="accent1">
                    <a:lumMod val="75000"/>
                  </a:schemeClr>
                </a:solidFill>
              </a:rPr>
              <a:t>/ Direction</a:t>
            </a:r>
          </a:p>
        </p:txBody>
      </p:sp>
      <p:pic>
        <p:nvPicPr>
          <p:cNvPr id="23" name="Audio 22">
            <a:hlinkClick r:id="" action="ppaction://media"/>
            <a:extLst>
              <a:ext uri="{FF2B5EF4-FFF2-40B4-BE49-F238E27FC236}">
                <a16:creationId xmlns:a16="http://schemas.microsoft.com/office/drawing/2014/main" id="{148409A5-82E0-8410-E678-D52AB02DF78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10726970"/>
      </p:ext>
    </p:extLst>
  </p:cSld>
  <p:clrMapOvr>
    <a:masterClrMapping/>
  </p:clrMapOvr>
  <mc:AlternateContent xmlns:mc="http://schemas.openxmlformats.org/markup-compatibility/2006">
    <mc:Choice xmlns:p14="http://schemas.microsoft.com/office/powerpoint/2010/main" Requires="p14">
      <p:transition spd="slow" p14:dur="2000" advTm="148514"/>
    </mc:Choice>
    <mc:Fallback>
      <p:transition spd="slow" advTm="14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23"/>
                </p:tgtEl>
              </p:cMediaNode>
            </p:audio>
          </p:childTnLst>
        </p:cTn>
      </p:par>
    </p:tnLst>
    <p:bldLst>
      <p:bldP spid="5" grpId="0" animBg="1"/>
      <p:bldP spid="6" grpId="0" animBg="1"/>
      <p:bldP spid="7" grpId="0" animBg="1"/>
      <p:bldP spid="8" grpId="0" animBg="1"/>
      <p:bldP spid="9" grpId="0" animBg="1"/>
      <p:bldP spid="10" grpId="0" animBg="1"/>
      <p:bldP spid="11" grpId="0" animBg="1"/>
      <p:bldP spid="12" grpId="0" animBg="1"/>
      <p:bldP spid="2" grpId="0"/>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bwMode="auto">
          <a:xfrm>
            <a:off x="1981200" y="975678"/>
            <a:ext cx="8229600" cy="850106"/>
          </a:xfrm>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normAutofit/>
          </a:bodyPr>
          <a:lstStyle/>
          <a:p>
            <a:pPr algn="ctr"/>
            <a:r>
              <a:rPr lang="en-GB" altLang="en-US" b="1" dirty="0">
                <a:ea typeface="ＭＳ Ｐゴシック" pitchFamily="34" charset="-128"/>
              </a:rPr>
              <a:t>Endings</a:t>
            </a:r>
          </a:p>
        </p:txBody>
      </p:sp>
      <p:sp>
        <p:nvSpPr>
          <p:cNvPr id="28675" name="Content Placeholder 4"/>
          <p:cNvSpPr>
            <a:spLocks noGrp="1"/>
          </p:cNvSpPr>
          <p:nvPr>
            <p:ph sz="half" idx="1"/>
          </p:nvPr>
        </p:nvSpPr>
        <p:spPr bwMode="auto">
          <a:xfrm>
            <a:off x="838200" y="2526665"/>
            <a:ext cx="5181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dirty="0">
                <a:ea typeface="ＭＳ Ｐゴシック" pitchFamily="34" charset="-128"/>
              </a:rPr>
              <a:t>Denial, characterised by disbelief and shock</a:t>
            </a:r>
          </a:p>
          <a:p>
            <a:r>
              <a:rPr lang="en-GB" altLang="en-US" dirty="0">
                <a:ea typeface="ＭＳ Ｐゴシック" pitchFamily="34" charset="-128"/>
              </a:rPr>
              <a:t>May evolve from the initial shock into resentment</a:t>
            </a:r>
          </a:p>
          <a:p>
            <a:r>
              <a:rPr lang="en-GB" altLang="en-US" dirty="0">
                <a:ea typeface="ＭＳ Ｐゴシック" pitchFamily="34" charset="-128"/>
              </a:rPr>
              <a:t>“It can’t be. How could they do this?”</a:t>
            </a:r>
          </a:p>
          <a:p>
            <a:r>
              <a:rPr lang="en-GB" altLang="en-US" dirty="0">
                <a:ea typeface="ＭＳ Ｐゴシック" pitchFamily="34" charset="-128"/>
              </a:rPr>
              <a:t>Stress can be high</a:t>
            </a:r>
          </a:p>
          <a:p>
            <a:endParaRPr lang="en-GB" altLang="en-US" dirty="0">
              <a:ea typeface="ＭＳ Ｐゴシック" pitchFamily="34" charset="-128"/>
            </a:endParaRPr>
          </a:p>
        </p:txBody>
      </p:sp>
      <p:sp>
        <p:nvSpPr>
          <p:cNvPr id="28676" name="Content Placeholder 5"/>
          <p:cNvSpPr>
            <a:spLocks noGrp="1"/>
          </p:cNvSpPr>
          <p:nvPr>
            <p:ph sz="half" idx="2"/>
          </p:nvPr>
        </p:nvSpPr>
        <p:spPr bwMode="auto">
          <a:xfrm>
            <a:off x="6172200" y="2526665"/>
            <a:ext cx="5181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dirty="0">
                <a:ea typeface="ＭＳ Ｐゴシック" pitchFamily="34" charset="-128"/>
              </a:rPr>
              <a:t>May fight to preserve the old system or manoeuvre to hold on to the old</a:t>
            </a:r>
          </a:p>
          <a:p>
            <a:r>
              <a:rPr lang="en-GB" altLang="en-US" dirty="0">
                <a:ea typeface="ＭＳ Ｐゴシック" pitchFamily="34" charset="-128"/>
              </a:rPr>
              <a:t>May affect both positive and perceived negative change equally</a:t>
            </a:r>
          </a:p>
          <a:p>
            <a:endParaRPr lang="en-GB" altLang="en-US" dirty="0">
              <a:ea typeface="ＭＳ Ｐゴシック" pitchFamily="34" charset="-128"/>
            </a:endParaRPr>
          </a:p>
          <a:p>
            <a:endParaRPr lang="en-GB" altLang="en-US" dirty="0">
              <a:ea typeface="ＭＳ Ｐゴシック" pitchFamily="34" charset="-128"/>
            </a:endParaRPr>
          </a:p>
        </p:txBody>
      </p:sp>
      <p:sp>
        <p:nvSpPr>
          <p:cNvPr id="28677" name="TextBox 4"/>
          <p:cNvSpPr txBox="1">
            <a:spLocks noChangeArrowheads="1"/>
          </p:cNvSpPr>
          <p:nvPr/>
        </p:nvSpPr>
        <p:spPr bwMode="auto">
          <a:xfrm>
            <a:off x="10412414" y="6543676"/>
            <a:ext cx="231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eaLnBrk="1" hangingPunct="1"/>
            <a:r>
              <a:rPr lang="en-GB" altLang="en-US"/>
              <a:t>M</a:t>
            </a:r>
          </a:p>
        </p:txBody>
      </p:sp>
      <p:pic>
        <p:nvPicPr>
          <p:cNvPr id="6" name="Audio 5">
            <a:hlinkClick r:id="" action="ppaction://media"/>
            <a:extLst>
              <a:ext uri="{FF2B5EF4-FFF2-40B4-BE49-F238E27FC236}">
                <a16:creationId xmlns:a16="http://schemas.microsoft.com/office/drawing/2014/main" id="{CCFA3B37-33D3-8E30-A246-163C30254D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08444732"/>
      </p:ext>
    </p:extLst>
  </p:cSld>
  <p:clrMapOvr>
    <a:masterClrMapping/>
  </p:clrMapOvr>
  <mc:AlternateContent xmlns:mc="http://schemas.openxmlformats.org/markup-compatibility/2006">
    <mc:Choice xmlns:p14="http://schemas.microsoft.com/office/powerpoint/2010/main" Requires="p14">
      <p:transition spd="slow" p14:dur="2000" advTm="37313"/>
    </mc:Choice>
    <mc:Fallback>
      <p:transition spd="slow" advTm="37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67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67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bldLst>
      <p:bldP spid="28675" grpId="0" build="p"/>
      <p:bldP spid="2867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838200" y="995999"/>
            <a:ext cx="10515600" cy="893762"/>
          </a:xfrm>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normAutofit/>
          </a:bodyPr>
          <a:lstStyle/>
          <a:p>
            <a:pPr algn="ctr"/>
            <a:r>
              <a:rPr lang="en-GB" altLang="en-US" b="1" dirty="0">
                <a:solidFill>
                  <a:schemeClr val="lt1"/>
                </a:solidFill>
                <a:latin typeface="+mn-lt"/>
                <a:ea typeface="ＭＳ Ｐゴシック" pitchFamily="34" charset="-128"/>
                <a:cs typeface="+mn-cs"/>
              </a:rPr>
              <a:t>Endings</a:t>
            </a:r>
          </a:p>
        </p:txBody>
      </p:sp>
      <p:sp>
        <p:nvSpPr>
          <p:cNvPr id="29699" name="Content Placeholder 2"/>
          <p:cNvSpPr>
            <a:spLocks noGrp="1"/>
          </p:cNvSpPr>
          <p:nvPr>
            <p:ph sz="half" idx="1"/>
          </p:nvPr>
        </p:nvSpPr>
        <p:spPr bwMode="auto">
          <a:xfrm>
            <a:off x="1981200" y="1996441"/>
            <a:ext cx="7931224"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GB" altLang="en-US" sz="3200" dirty="0">
                <a:ea typeface="ＭＳ Ｐゴシック" pitchFamily="34" charset="-128"/>
              </a:rPr>
              <a:t>Think about why ending is necessary</a:t>
            </a:r>
          </a:p>
          <a:p>
            <a:r>
              <a:rPr lang="en-GB" altLang="en-US" sz="3200" dirty="0">
                <a:ea typeface="ＭＳ Ｐゴシック" pitchFamily="34" charset="-128"/>
              </a:rPr>
              <a:t>Be clear about what is ending and what isn’t</a:t>
            </a:r>
          </a:p>
          <a:p>
            <a:r>
              <a:rPr lang="en-GB" altLang="en-US" sz="3200" dirty="0">
                <a:ea typeface="ＭＳ Ｐゴシック" pitchFamily="34" charset="-128"/>
              </a:rPr>
              <a:t>Allow for resistance and grieving over the loss in a variety of ways with differing timelines</a:t>
            </a:r>
          </a:p>
          <a:p>
            <a:r>
              <a:rPr lang="en-GB" altLang="en-US" sz="3200" dirty="0">
                <a:ea typeface="ＭＳ Ｐゴシック" pitchFamily="34" charset="-128"/>
              </a:rPr>
              <a:t>Find ways to honour (not denigrate) the past</a:t>
            </a:r>
          </a:p>
          <a:p>
            <a:r>
              <a:rPr lang="en-GB" altLang="en-US" sz="3200" dirty="0">
                <a:ea typeface="ＭＳ Ｐゴシック" pitchFamily="34" charset="-128"/>
              </a:rPr>
              <a:t>Take a piece of the past with you</a:t>
            </a:r>
          </a:p>
          <a:p>
            <a:endParaRPr lang="en-GB" altLang="en-US" sz="3200" dirty="0">
              <a:ea typeface="ＭＳ Ｐゴシック" pitchFamily="34" charset="-128"/>
            </a:endParaRPr>
          </a:p>
          <a:p>
            <a:pPr marL="0" indent="0">
              <a:buNone/>
            </a:pPr>
            <a:endParaRPr lang="en-GB" altLang="en-US" sz="3200" dirty="0">
              <a:ea typeface="ＭＳ Ｐゴシック" pitchFamily="34" charset="-128"/>
            </a:endParaRPr>
          </a:p>
        </p:txBody>
      </p:sp>
      <p:sp>
        <p:nvSpPr>
          <p:cNvPr id="29701" name="TextBox 4"/>
          <p:cNvSpPr txBox="1">
            <a:spLocks noChangeArrowheads="1"/>
          </p:cNvSpPr>
          <p:nvPr/>
        </p:nvSpPr>
        <p:spPr bwMode="auto">
          <a:xfrm>
            <a:off x="10412414" y="6543676"/>
            <a:ext cx="231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eaLnBrk="1" hangingPunct="1"/>
            <a:r>
              <a:rPr lang="en-GB" altLang="en-US"/>
              <a:t>M</a:t>
            </a:r>
          </a:p>
        </p:txBody>
      </p:sp>
      <p:pic>
        <p:nvPicPr>
          <p:cNvPr id="4" name="Audio 3">
            <a:hlinkClick r:id="" action="ppaction://media"/>
            <a:extLst>
              <a:ext uri="{FF2B5EF4-FFF2-40B4-BE49-F238E27FC236}">
                <a16:creationId xmlns:a16="http://schemas.microsoft.com/office/drawing/2014/main" id="{0E410BB0-8426-E4C5-1A3B-3B2E68810A2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02602910"/>
      </p:ext>
    </p:extLst>
  </p:cSld>
  <p:clrMapOvr>
    <a:masterClrMapping/>
  </p:clrMapOvr>
  <mc:AlternateContent xmlns:mc="http://schemas.openxmlformats.org/markup-compatibility/2006">
    <mc:Choice xmlns:p14="http://schemas.microsoft.com/office/powerpoint/2010/main" Requires="p14">
      <p:transition spd="slow" p14:dur="2000" advTm="84655"/>
    </mc:Choice>
    <mc:Fallback>
      <p:transition spd="slow" advTm="84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969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838200" y="1157605"/>
            <a:ext cx="10515600" cy="772795"/>
          </a:xfrm>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normAutofit/>
          </a:bodyPr>
          <a:lstStyle/>
          <a:p>
            <a:pPr algn="ctr"/>
            <a:r>
              <a:rPr lang="en-GB" altLang="en-US" b="1" dirty="0">
                <a:ea typeface="ＭＳ Ｐゴシック" pitchFamily="34" charset="-128"/>
              </a:rPr>
              <a:t>Neutral Zone</a:t>
            </a:r>
          </a:p>
        </p:txBody>
      </p:sp>
      <p:sp>
        <p:nvSpPr>
          <p:cNvPr id="30723" name="Content Placeholder 2"/>
          <p:cNvSpPr>
            <a:spLocks noGrp="1"/>
          </p:cNvSpPr>
          <p:nvPr>
            <p:ph sz="half" idx="1"/>
          </p:nvPr>
        </p:nvSpPr>
        <p:spPr bwMode="auto">
          <a:xfrm>
            <a:off x="838200" y="2414905"/>
            <a:ext cx="5181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sz="3200" dirty="0">
                <a:ea typeface="ＭＳ Ｐゴシック" pitchFamily="34" charset="-128"/>
              </a:rPr>
              <a:t>Disorientation</a:t>
            </a:r>
          </a:p>
          <a:p>
            <a:r>
              <a:rPr lang="en-GB" altLang="en-US" sz="3200" dirty="0">
                <a:ea typeface="ＭＳ Ｐゴシック" pitchFamily="34" charset="-128"/>
              </a:rPr>
              <a:t>Beginning to let go</a:t>
            </a:r>
          </a:p>
          <a:p>
            <a:r>
              <a:rPr lang="en-GB" altLang="en-US" sz="3200" dirty="0">
                <a:ea typeface="ＭＳ Ｐゴシック" pitchFamily="34" charset="-128"/>
              </a:rPr>
              <a:t>Discomfort when starting to let go of the old but not yet embracing the new one</a:t>
            </a:r>
          </a:p>
          <a:p>
            <a:r>
              <a:rPr lang="en-GB" altLang="en-US" sz="3200" dirty="0">
                <a:ea typeface="ＭＳ Ｐゴシック" pitchFamily="34" charset="-128"/>
              </a:rPr>
              <a:t>Confusion</a:t>
            </a:r>
          </a:p>
        </p:txBody>
      </p:sp>
      <p:sp>
        <p:nvSpPr>
          <p:cNvPr id="30724" name="Content Placeholder 3"/>
          <p:cNvSpPr>
            <a:spLocks noGrp="1"/>
          </p:cNvSpPr>
          <p:nvPr>
            <p:ph sz="half" idx="2"/>
          </p:nvPr>
        </p:nvSpPr>
        <p:spPr bwMode="auto">
          <a:xfrm>
            <a:off x="6172200" y="2414905"/>
            <a:ext cx="5181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sz="3200" dirty="0">
                <a:ea typeface="ＭＳ Ｐゴシック" pitchFamily="34" charset="-128"/>
              </a:rPr>
              <a:t>Testing new behaviours, procedures, processes</a:t>
            </a:r>
          </a:p>
          <a:p>
            <a:r>
              <a:rPr lang="en-GB" altLang="en-US" sz="3200" dirty="0">
                <a:ea typeface="ＭＳ Ｐゴシック" pitchFamily="34" charset="-128"/>
              </a:rPr>
              <a:t>Withdrawal or self-pity</a:t>
            </a:r>
          </a:p>
          <a:p>
            <a:r>
              <a:rPr lang="en-GB" altLang="en-US" sz="3200" dirty="0">
                <a:ea typeface="ＭＳ Ｐゴシック" pitchFamily="34" charset="-128"/>
              </a:rPr>
              <a:t>Allow yourself to vent appropriately</a:t>
            </a:r>
          </a:p>
          <a:p>
            <a:r>
              <a:rPr lang="en-GB" altLang="en-US" sz="3200" dirty="0">
                <a:ea typeface="ＭＳ Ｐゴシック" pitchFamily="34" charset="-128"/>
              </a:rPr>
              <a:t>Lack of focus</a:t>
            </a:r>
          </a:p>
          <a:p>
            <a:endParaRPr lang="en-GB" altLang="en-US" sz="3200" dirty="0">
              <a:ea typeface="ＭＳ Ｐゴシック" pitchFamily="34" charset="-128"/>
            </a:endParaRPr>
          </a:p>
        </p:txBody>
      </p:sp>
      <p:sp>
        <p:nvSpPr>
          <p:cNvPr id="30725" name="TextBox 4"/>
          <p:cNvSpPr txBox="1">
            <a:spLocks noChangeArrowheads="1"/>
          </p:cNvSpPr>
          <p:nvPr/>
        </p:nvSpPr>
        <p:spPr bwMode="auto">
          <a:xfrm>
            <a:off x="10412414" y="6543676"/>
            <a:ext cx="231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eaLnBrk="1" hangingPunct="1"/>
            <a:r>
              <a:rPr lang="en-GB" altLang="en-US"/>
              <a:t>M</a:t>
            </a:r>
          </a:p>
        </p:txBody>
      </p:sp>
      <p:pic>
        <p:nvPicPr>
          <p:cNvPr id="3" name="Audio 2">
            <a:hlinkClick r:id="" action="ppaction://media"/>
            <a:extLst>
              <a:ext uri="{FF2B5EF4-FFF2-40B4-BE49-F238E27FC236}">
                <a16:creationId xmlns:a16="http://schemas.microsoft.com/office/drawing/2014/main" id="{C737CCA4-BBF9-45E8-0830-E741A88D165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00198907"/>
      </p:ext>
    </p:extLst>
  </p:cSld>
  <p:clrMapOvr>
    <a:masterClrMapping/>
  </p:clrMapOvr>
  <mc:AlternateContent xmlns:mc="http://schemas.openxmlformats.org/markup-compatibility/2006">
    <mc:Choice xmlns:p14="http://schemas.microsoft.com/office/powerpoint/2010/main" Requires="p14">
      <p:transition spd="slow" p14:dur="2000" advTm="46697"/>
    </mc:Choice>
    <mc:Fallback>
      <p:transition spd="slow" advTm="4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72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72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72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7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30723" grpId="0" build="p"/>
      <p:bldP spid="30723" grpId="1" build="p"/>
      <p:bldP spid="3072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838200" y="1132838"/>
            <a:ext cx="10515600" cy="803275"/>
          </a:xfrm>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normAutofit/>
          </a:bodyPr>
          <a:lstStyle/>
          <a:p>
            <a:pPr algn="ctr"/>
            <a:r>
              <a:rPr lang="en-GB" altLang="en-US" b="1" dirty="0">
                <a:solidFill>
                  <a:schemeClr val="lt1"/>
                </a:solidFill>
                <a:latin typeface="+mn-lt"/>
                <a:ea typeface="ＭＳ Ｐゴシック" pitchFamily="34" charset="-128"/>
                <a:cs typeface="+mn-cs"/>
              </a:rPr>
              <a:t>Neutral Zone</a:t>
            </a:r>
          </a:p>
        </p:txBody>
      </p:sp>
      <p:sp>
        <p:nvSpPr>
          <p:cNvPr id="31747" name="Content Placeholder 2"/>
          <p:cNvSpPr>
            <a:spLocks noGrp="1"/>
          </p:cNvSpPr>
          <p:nvPr>
            <p:ph sz="half" idx="1"/>
          </p:nvPr>
        </p:nvSpPr>
        <p:spPr bwMode="auto">
          <a:xfrm>
            <a:off x="1981200" y="2402841"/>
            <a:ext cx="8219256"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sz="3600" dirty="0">
                <a:ea typeface="ＭＳ Ｐゴシック" pitchFamily="34" charset="-128"/>
              </a:rPr>
              <a:t>Acknowledge discomfort</a:t>
            </a:r>
          </a:p>
          <a:p>
            <a:r>
              <a:rPr lang="en-GB" altLang="en-US" sz="3600" dirty="0">
                <a:ea typeface="ＭＳ Ｐゴシック" pitchFamily="34" charset="-128"/>
              </a:rPr>
              <a:t>Recognise that others may not be as understanding or as enthusiastic about the new beginnings as you are</a:t>
            </a:r>
          </a:p>
          <a:p>
            <a:r>
              <a:rPr lang="en-GB" altLang="en-US" sz="3600" dirty="0">
                <a:ea typeface="ＭＳ Ｐゴシック" pitchFamily="34" charset="-128"/>
              </a:rPr>
              <a:t>Avoid giving pep talks before people are ready for them</a:t>
            </a:r>
          </a:p>
          <a:p>
            <a:endParaRPr lang="en-GB" altLang="en-US" sz="3600" dirty="0">
              <a:ea typeface="ＭＳ Ｐゴシック" pitchFamily="34" charset="-128"/>
            </a:endParaRPr>
          </a:p>
        </p:txBody>
      </p:sp>
      <p:sp>
        <p:nvSpPr>
          <p:cNvPr id="31749" name="TextBox 4"/>
          <p:cNvSpPr txBox="1">
            <a:spLocks noChangeArrowheads="1"/>
          </p:cNvSpPr>
          <p:nvPr/>
        </p:nvSpPr>
        <p:spPr bwMode="auto">
          <a:xfrm>
            <a:off x="10412414" y="6543676"/>
            <a:ext cx="231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eaLnBrk="1" hangingPunct="1"/>
            <a:r>
              <a:rPr lang="en-GB" altLang="en-US"/>
              <a:t>M</a:t>
            </a:r>
          </a:p>
        </p:txBody>
      </p:sp>
      <p:pic>
        <p:nvPicPr>
          <p:cNvPr id="3" name="Audio 2">
            <a:hlinkClick r:id="" action="ppaction://media"/>
            <a:extLst>
              <a:ext uri="{FF2B5EF4-FFF2-40B4-BE49-F238E27FC236}">
                <a16:creationId xmlns:a16="http://schemas.microsoft.com/office/drawing/2014/main" id="{0544264C-E249-88D8-D673-C6E9A3D1CBE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25222110"/>
      </p:ext>
    </p:extLst>
  </p:cSld>
  <p:clrMapOvr>
    <a:masterClrMapping/>
  </p:clrMapOvr>
  <mc:AlternateContent xmlns:mc="http://schemas.openxmlformats.org/markup-compatibility/2006">
    <mc:Choice xmlns:p14="http://schemas.microsoft.com/office/powerpoint/2010/main" Requires="p14">
      <p:transition spd="slow" p14:dur="2000" advTm="31259"/>
    </mc:Choice>
    <mc:Fallback>
      <p:transition spd="slow" advTm="31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3174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xfrm>
            <a:off x="838200" y="1086485"/>
            <a:ext cx="10515600" cy="742315"/>
          </a:xfrm>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normAutofit/>
          </a:bodyPr>
          <a:lstStyle/>
          <a:p>
            <a:pPr algn="ctr"/>
            <a:r>
              <a:rPr lang="en-GB" altLang="en-US" b="1" dirty="0">
                <a:ea typeface="ＭＳ Ｐゴシック" pitchFamily="34" charset="-128"/>
              </a:rPr>
              <a:t>Beginnings</a:t>
            </a:r>
          </a:p>
        </p:txBody>
      </p:sp>
      <p:sp>
        <p:nvSpPr>
          <p:cNvPr id="33795" name="Content Placeholder 2"/>
          <p:cNvSpPr>
            <a:spLocks noGrp="1"/>
          </p:cNvSpPr>
          <p:nvPr>
            <p:ph sz="half" idx="1"/>
          </p:nvPr>
        </p:nvSpPr>
        <p:spPr bwMode="auto">
          <a:xfrm>
            <a:off x="838200" y="2414905"/>
            <a:ext cx="5181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dirty="0">
                <a:ea typeface="ＭＳ Ｐゴシック" pitchFamily="34" charset="-128"/>
              </a:rPr>
              <a:t>New energy emerges</a:t>
            </a:r>
          </a:p>
          <a:p>
            <a:r>
              <a:rPr lang="en-GB" altLang="en-US" dirty="0">
                <a:ea typeface="ＭＳ Ｐゴシック" pitchFamily="34" charset="-128"/>
              </a:rPr>
              <a:t>Initial, limited risk-taking</a:t>
            </a:r>
          </a:p>
          <a:p>
            <a:r>
              <a:rPr lang="en-GB" altLang="en-US" dirty="0">
                <a:ea typeface="ＭＳ Ｐゴシック" pitchFamily="34" charset="-128"/>
              </a:rPr>
              <a:t>Gaining some traction for new behaviours procedures and processes</a:t>
            </a:r>
          </a:p>
          <a:p>
            <a:r>
              <a:rPr lang="en-GB" altLang="en-US" dirty="0">
                <a:ea typeface="ＭＳ Ｐゴシック" pitchFamily="34" charset="-128"/>
              </a:rPr>
              <a:t>Beginning to feel included in change</a:t>
            </a:r>
          </a:p>
        </p:txBody>
      </p:sp>
      <p:sp>
        <p:nvSpPr>
          <p:cNvPr id="33796" name="Content Placeholder 3"/>
          <p:cNvSpPr>
            <a:spLocks noGrp="1"/>
          </p:cNvSpPr>
          <p:nvPr>
            <p:ph sz="half" idx="2"/>
          </p:nvPr>
        </p:nvSpPr>
        <p:spPr bwMode="auto">
          <a:xfrm>
            <a:off x="6172200" y="2414905"/>
            <a:ext cx="5181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dirty="0">
                <a:ea typeface="ＭＳ Ｐゴシック" pitchFamily="34" charset="-128"/>
              </a:rPr>
              <a:t>Forming an attachment to new processes and systems</a:t>
            </a:r>
          </a:p>
          <a:p>
            <a:r>
              <a:rPr lang="en-GB" altLang="en-US" dirty="0">
                <a:ea typeface="ＭＳ Ｐゴシック" pitchFamily="34" charset="-128"/>
              </a:rPr>
              <a:t>Beginning to see the new possibilities and feel excitement</a:t>
            </a:r>
          </a:p>
        </p:txBody>
      </p:sp>
      <p:sp>
        <p:nvSpPr>
          <p:cNvPr id="33797" name="TextBox 4"/>
          <p:cNvSpPr txBox="1">
            <a:spLocks noChangeArrowheads="1"/>
          </p:cNvSpPr>
          <p:nvPr/>
        </p:nvSpPr>
        <p:spPr bwMode="auto">
          <a:xfrm>
            <a:off x="10412414" y="6543676"/>
            <a:ext cx="231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eaLnBrk="1" hangingPunct="1"/>
            <a:r>
              <a:rPr lang="en-GB" altLang="en-US"/>
              <a:t>M</a:t>
            </a:r>
          </a:p>
        </p:txBody>
      </p:sp>
      <p:pic>
        <p:nvPicPr>
          <p:cNvPr id="3" name="Audio 2">
            <a:hlinkClick r:id="" action="ppaction://media"/>
            <a:extLst>
              <a:ext uri="{FF2B5EF4-FFF2-40B4-BE49-F238E27FC236}">
                <a16:creationId xmlns:a16="http://schemas.microsoft.com/office/drawing/2014/main" id="{26D0225F-190D-7AE4-B6BF-B0C096B6DC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33673926"/>
      </p:ext>
    </p:extLst>
  </p:cSld>
  <p:clrMapOvr>
    <a:masterClrMapping/>
  </p:clrMapOvr>
  <mc:AlternateContent xmlns:mc="http://schemas.openxmlformats.org/markup-compatibility/2006">
    <mc:Choice xmlns:p14="http://schemas.microsoft.com/office/powerpoint/2010/main" Requires="p14">
      <p:transition spd="slow" p14:dur="2000" advTm="37157"/>
    </mc:Choice>
    <mc:Fallback>
      <p:transition spd="slow" advTm="3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33795" grpId="0" build="p"/>
      <p:bldP spid="3379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xfrm>
            <a:off x="838200" y="1106805"/>
            <a:ext cx="10515600" cy="752475"/>
          </a:xfrm>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normAutofit/>
          </a:bodyPr>
          <a:lstStyle/>
          <a:p>
            <a:pPr algn="ctr"/>
            <a:r>
              <a:rPr lang="en-GB" altLang="en-US" b="1" dirty="0">
                <a:ea typeface="ＭＳ Ｐゴシック" pitchFamily="34" charset="-128"/>
              </a:rPr>
              <a:t>Beginnings</a:t>
            </a:r>
          </a:p>
        </p:txBody>
      </p:sp>
      <p:sp>
        <p:nvSpPr>
          <p:cNvPr id="34819" name="Content Placeholder 2"/>
          <p:cNvSpPr>
            <a:spLocks noGrp="1"/>
          </p:cNvSpPr>
          <p:nvPr>
            <p:ph sz="half" idx="1"/>
          </p:nvPr>
        </p:nvSpPr>
        <p:spPr bwMode="auto">
          <a:xfrm>
            <a:off x="375920" y="2138577"/>
            <a:ext cx="1157224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sz="4000" dirty="0">
                <a:ea typeface="ＭＳ Ｐゴシック" pitchFamily="34" charset="-128"/>
              </a:rPr>
              <a:t>Identify the part you will play in the new system</a:t>
            </a:r>
          </a:p>
          <a:p>
            <a:r>
              <a:rPr lang="en-GB" altLang="en-US" sz="4000" dirty="0">
                <a:ea typeface="ＭＳ Ｐゴシック" pitchFamily="34" charset="-128"/>
              </a:rPr>
              <a:t>Be aware of your behaviours and ensure you model the required behaviour</a:t>
            </a:r>
          </a:p>
          <a:p>
            <a:r>
              <a:rPr lang="en-GB" altLang="en-US" sz="4000" dirty="0">
                <a:ea typeface="ＭＳ Ｐゴシック" pitchFamily="34" charset="-128"/>
              </a:rPr>
              <a:t>Celebrate success</a:t>
            </a:r>
          </a:p>
          <a:p>
            <a:endParaRPr lang="en-GB" altLang="en-US" sz="4000" dirty="0">
              <a:ea typeface="ＭＳ Ｐゴシック" pitchFamily="34" charset="-128"/>
            </a:endParaRPr>
          </a:p>
          <a:p>
            <a:endParaRPr lang="en-GB" altLang="en-US" sz="4000" dirty="0">
              <a:ea typeface="ＭＳ Ｐゴシック" pitchFamily="34" charset="-128"/>
            </a:endParaRPr>
          </a:p>
        </p:txBody>
      </p:sp>
      <p:sp>
        <p:nvSpPr>
          <p:cNvPr id="34821" name="TextBox 4"/>
          <p:cNvSpPr txBox="1">
            <a:spLocks noChangeArrowheads="1"/>
          </p:cNvSpPr>
          <p:nvPr/>
        </p:nvSpPr>
        <p:spPr bwMode="auto">
          <a:xfrm>
            <a:off x="10412414" y="6543676"/>
            <a:ext cx="2317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eaLnBrk="1" hangingPunct="1"/>
            <a:r>
              <a:rPr lang="en-GB" altLang="en-US"/>
              <a:t>M</a:t>
            </a:r>
          </a:p>
        </p:txBody>
      </p:sp>
      <p:pic>
        <p:nvPicPr>
          <p:cNvPr id="3" name="Audio 2">
            <a:hlinkClick r:id="" action="ppaction://media"/>
            <a:extLst>
              <a:ext uri="{FF2B5EF4-FFF2-40B4-BE49-F238E27FC236}">
                <a16:creationId xmlns:a16="http://schemas.microsoft.com/office/drawing/2014/main" id="{C7D8F7AB-179D-BDB4-5706-FE0A1886B4D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42496960"/>
      </p:ext>
    </p:extLst>
  </p:cSld>
  <p:clrMapOvr>
    <a:masterClrMapping/>
  </p:clrMapOvr>
  <mc:AlternateContent xmlns:mc="http://schemas.openxmlformats.org/markup-compatibility/2006">
    <mc:Choice xmlns:p14="http://schemas.microsoft.com/office/powerpoint/2010/main" Requires="p14">
      <p:transition spd="slow" p14:dur="2000" advTm="15211"/>
    </mc:Choice>
    <mc:Fallback>
      <p:transition spd="slow" advTm="1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348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502994166"/>
              </p:ext>
            </p:extLst>
          </p:nvPr>
        </p:nvGraphicFramePr>
        <p:xfrm>
          <a:off x="1847528" y="332656"/>
          <a:ext cx="8496944" cy="6192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Audio 7">
            <a:hlinkClick r:id="" action="ppaction://media"/>
            <a:extLst>
              <a:ext uri="{FF2B5EF4-FFF2-40B4-BE49-F238E27FC236}">
                <a16:creationId xmlns:a16="http://schemas.microsoft.com/office/drawing/2014/main" id="{30AF3692-C981-B80E-7581-3B89654CBE00}"/>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274256453"/>
      </p:ext>
    </p:extLst>
  </p:cSld>
  <p:clrMapOvr>
    <a:masterClrMapping/>
  </p:clrMapOvr>
  <mc:AlternateContent xmlns:mc="http://schemas.openxmlformats.org/markup-compatibility/2006">
    <mc:Choice xmlns:p14="http://schemas.microsoft.com/office/powerpoint/2010/main" Requires="p14">
      <p:transition spd="slow" p14:dur="2000" advTm="29573"/>
    </mc:Choice>
    <mc:Fallback>
      <p:transition spd="slow" advTm="2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BBE9DD74-D881-440D-B16F-F90ACC79F04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F6BB24E6-42E1-4953-80D2-B92ACA7CF6F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59FF301A-A6BA-4A6F-BBE9-17407B1836B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949BC156-E5AC-4BDE-8BA3-227808B9729C}"/>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graphicEl>
                                              <a:dgm id="{4CF91D50-7187-40F5-A050-EB114EAF8B4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78E7CA0D-9F5D-46B5-8A3F-9688775F9B3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bldLst>
      <p:bldGraphic spid="2"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Text Box 4"/>
          <p:cNvSpPr txBox="1">
            <a:spLocks noChangeArrowheads="1"/>
          </p:cNvSpPr>
          <p:nvPr/>
        </p:nvSpPr>
        <p:spPr bwMode="auto">
          <a:xfrm>
            <a:off x="5537200" y="1143001"/>
            <a:ext cx="9985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eaLnBrk="1" hangingPunct="1">
              <a:spcBef>
                <a:spcPct val="50000"/>
              </a:spcBef>
            </a:pPr>
            <a:r>
              <a:rPr lang="en-GB" altLang="en-US" sz="2800" b="1">
                <a:solidFill>
                  <a:srgbClr val="6600CC"/>
                </a:solidFill>
                <a:latin typeface="Arial" charset="0"/>
                <a:cs typeface="Arial" charset="0"/>
              </a:rPr>
              <a:t> </a:t>
            </a:r>
          </a:p>
        </p:txBody>
      </p:sp>
      <p:graphicFrame>
        <p:nvGraphicFramePr>
          <p:cNvPr id="2" name="Diagram 1"/>
          <p:cNvGraphicFramePr/>
          <p:nvPr/>
        </p:nvGraphicFramePr>
        <p:xfrm>
          <a:off x="1991544" y="116632"/>
          <a:ext cx="8208912" cy="66247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ounded Rectangle 2"/>
          <p:cNvSpPr/>
          <p:nvPr/>
        </p:nvSpPr>
        <p:spPr>
          <a:xfrm>
            <a:off x="5392738" y="2218700"/>
            <a:ext cx="1783382" cy="2420600"/>
          </a:xfrm>
          <a:prstGeom prst="roundRect">
            <a:avLst/>
          </a:prstGeom>
          <a:scene3d>
            <a:camera prst="orthographicFront"/>
            <a:lightRig rig="threePt" dir="t"/>
          </a:scene3d>
          <a:sp3d>
            <a:bevelT w="114300" prst="artDeco"/>
          </a:sp3d>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GB" altLang="en-US" sz="2800" b="1" dirty="0">
                <a:solidFill>
                  <a:schemeClr val="bg1"/>
                </a:solidFill>
                <a:latin typeface="Arial" charset="0"/>
                <a:cs typeface="Arial" charset="0"/>
              </a:rPr>
              <a:t>Defining </a:t>
            </a:r>
          </a:p>
          <a:p>
            <a:pPr algn="ctr"/>
            <a:r>
              <a:rPr lang="en-GB" altLang="en-US" sz="2800" b="1" dirty="0">
                <a:solidFill>
                  <a:schemeClr val="bg1"/>
                </a:solidFill>
                <a:latin typeface="Arial" charset="0"/>
                <a:cs typeface="Arial" charset="0"/>
              </a:rPr>
              <a:t>your role in </a:t>
            </a:r>
          </a:p>
          <a:p>
            <a:pPr algn="ctr"/>
            <a:r>
              <a:rPr lang="en-GB" altLang="en-US" sz="2800" b="1" dirty="0">
                <a:solidFill>
                  <a:schemeClr val="bg1"/>
                </a:solidFill>
                <a:latin typeface="Arial" charset="0"/>
                <a:cs typeface="Arial" charset="0"/>
              </a:rPr>
              <a:t>the process</a:t>
            </a:r>
          </a:p>
        </p:txBody>
      </p:sp>
      <p:pic>
        <p:nvPicPr>
          <p:cNvPr id="23" name="Audio 22">
            <a:hlinkClick r:id="" action="ppaction://media"/>
            <a:extLst>
              <a:ext uri="{FF2B5EF4-FFF2-40B4-BE49-F238E27FC236}">
                <a16:creationId xmlns:a16="http://schemas.microsoft.com/office/drawing/2014/main" id="{266AE009-C8DD-0215-F529-03E7B36505C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33092681"/>
      </p:ext>
    </p:extLst>
  </p:cSld>
  <p:clrMapOvr>
    <a:masterClrMapping/>
  </p:clrMapOvr>
  <mc:AlternateContent xmlns:mc="http://schemas.openxmlformats.org/markup-compatibility/2006">
    <mc:Choice xmlns:p14="http://schemas.microsoft.com/office/powerpoint/2010/main" Requires="p14">
      <p:transition spd="slow" p14:dur="2000" advTm="25399"/>
    </mc:Choice>
    <mc:Fallback>
      <p:transition spd="slow" advTm="25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2">
                                            <p:graphicEl>
                                              <a:dgm id="{B59D8923-2D57-47E8-976A-BC9E362BFFD9}"/>
                                            </p:graphic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2">
                                            <p:graphicEl>
                                              <a:dgm id="{EF9200B8-0B0C-4ACE-BF94-03F569533E02}"/>
                                            </p:graphic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2">
                                            <p:graphicEl>
                                              <a:dgm id="{321CD5E7-9B19-46F7-AAF1-3FB841C68649}"/>
                                            </p:graphic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grpId="0" nodeType="afterEffect">
                                  <p:stCondLst>
                                    <p:cond delay="250"/>
                                  </p:stCondLst>
                                  <p:childTnLst>
                                    <p:set>
                                      <p:cBhvr>
                                        <p:cTn id="18" dur="1" fill="hold">
                                          <p:stCondLst>
                                            <p:cond delay="0"/>
                                          </p:stCondLst>
                                        </p:cTn>
                                        <p:tgtEl>
                                          <p:spTgt spid="2">
                                            <p:graphicEl>
                                              <a:dgm id="{23C5BCFD-6A04-421F-8C75-3307796B2E1B}"/>
                                            </p:graphic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250"/>
                                  </p:stCondLst>
                                  <p:childTnLst>
                                    <p:set>
                                      <p:cBhvr>
                                        <p:cTn id="21" dur="1" fill="hold">
                                          <p:stCondLst>
                                            <p:cond delay="0"/>
                                          </p:stCondLst>
                                        </p:cTn>
                                        <p:tgtEl>
                                          <p:spTgt spid="2">
                                            <p:graphicEl>
                                              <a:dgm id="{C5286303-107F-4220-BE2F-D57C80D875B0}"/>
                                            </p:graphicEl>
                                          </p:spTgt>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grpId="0" nodeType="afterEffect">
                                  <p:stCondLst>
                                    <p:cond delay="250"/>
                                  </p:stCondLst>
                                  <p:childTnLst>
                                    <p:set>
                                      <p:cBhvr>
                                        <p:cTn id="24" dur="1" fill="hold">
                                          <p:stCondLst>
                                            <p:cond delay="0"/>
                                          </p:stCondLst>
                                        </p:cTn>
                                        <p:tgtEl>
                                          <p:spTgt spid="2">
                                            <p:graphicEl>
                                              <a:dgm id="{DB7AD590-853B-40A1-A161-C4A666A0EAF3}"/>
                                            </p:graphic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grpId="0" nodeType="afterEffect">
                                  <p:stCondLst>
                                    <p:cond delay="250"/>
                                  </p:stCondLst>
                                  <p:childTnLst>
                                    <p:set>
                                      <p:cBhvr>
                                        <p:cTn id="27" dur="1" fill="hold">
                                          <p:stCondLst>
                                            <p:cond delay="0"/>
                                          </p:stCondLst>
                                        </p:cTn>
                                        <p:tgtEl>
                                          <p:spTgt spid="2">
                                            <p:graphicEl>
                                              <a:dgm id="{0B450159-9D8F-4731-BF00-306A3C31AD14}"/>
                                            </p:graphicEl>
                                          </p:spTgt>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grpId="0" nodeType="afterEffect">
                                  <p:stCondLst>
                                    <p:cond delay="250"/>
                                  </p:stCondLst>
                                  <p:childTnLst>
                                    <p:set>
                                      <p:cBhvr>
                                        <p:cTn id="30" dur="1" fill="hold">
                                          <p:stCondLst>
                                            <p:cond delay="0"/>
                                          </p:stCondLst>
                                        </p:cTn>
                                        <p:tgtEl>
                                          <p:spTgt spid="2">
                                            <p:graphicEl>
                                              <a:dgm id="{0EC7DEA4-3D49-4DEE-9FE2-67BE360D7B5D}"/>
                                            </p:graphicEl>
                                          </p:spTgt>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grpId="0" nodeType="afterEffect">
                                  <p:stCondLst>
                                    <p:cond delay="250"/>
                                  </p:stCondLst>
                                  <p:childTnLst>
                                    <p:set>
                                      <p:cBhvr>
                                        <p:cTn id="33" dur="1" fill="hold">
                                          <p:stCondLst>
                                            <p:cond delay="0"/>
                                          </p:stCondLst>
                                        </p:cTn>
                                        <p:tgtEl>
                                          <p:spTgt spid="2">
                                            <p:graphicEl>
                                              <a:dgm id="{A9F3C0B6-6AC0-4485-B95F-72E75BAB8049}"/>
                                            </p:graphicEl>
                                          </p:spTgt>
                                        </p:tgtEl>
                                        <p:attrNameLst>
                                          <p:attrName>style.visibility</p:attrName>
                                        </p:attrNameLst>
                                      </p:cBhvr>
                                      <p:to>
                                        <p:strVal val="visible"/>
                                      </p:to>
                                    </p:set>
                                  </p:childTnLst>
                                </p:cTn>
                              </p:par>
                            </p:childTnLst>
                          </p:cTn>
                        </p:par>
                        <p:par>
                          <p:cTn id="34" fill="hold">
                            <p:stCondLst>
                              <p:cond delay="2250"/>
                            </p:stCondLst>
                            <p:childTnLst>
                              <p:par>
                                <p:cTn id="35" presetID="1" presetClass="entr" presetSubtype="0" fill="hold" grpId="0" nodeType="afterEffect">
                                  <p:stCondLst>
                                    <p:cond delay="250"/>
                                  </p:stCondLst>
                                  <p:childTnLst>
                                    <p:set>
                                      <p:cBhvr>
                                        <p:cTn id="36" dur="1" fill="hold">
                                          <p:stCondLst>
                                            <p:cond delay="0"/>
                                          </p:stCondLst>
                                        </p:cTn>
                                        <p:tgtEl>
                                          <p:spTgt spid="2">
                                            <p:graphicEl>
                                              <a:dgm id="{65268970-D153-48A4-A591-BCAEA583F280}"/>
                                            </p:graphicEl>
                                          </p:spTgt>
                                        </p:tgtEl>
                                        <p:attrNameLst>
                                          <p:attrName>style.visibility</p:attrName>
                                        </p:attrNameLst>
                                      </p:cBhvr>
                                      <p:to>
                                        <p:strVal val="visible"/>
                                      </p:to>
                                    </p:set>
                                  </p:childTnLst>
                                </p:cTn>
                              </p:par>
                            </p:childTnLst>
                          </p:cTn>
                        </p:par>
                        <p:par>
                          <p:cTn id="37" fill="hold">
                            <p:stCondLst>
                              <p:cond delay="2500"/>
                            </p:stCondLst>
                            <p:childTnLst>
                              <p:par>
                                <p:cTn id="38" presetID="1" presetClass="entr" presetSubtype="0" fill="hold" grpId="0" nodeType="afterEffect">
                                  <p:stCondLst>
                                    <p:cond delay="250"/>
                                  </p:stCondLst>
                                  <p:childTnLst>
                                    <p:set>
                                      <p:cBhvr>
                                        <p:cTn id="39" dur="1" fill="hold">
                                          <p:stCondLst>
                                            <p:cond delay="0"/>
                                          </p:stCondLst>
                                        </p:cTn>
                                        <p:tgtEl>
                                          <p:spTgt spid="2">
                                            <p:graphicEl>
                                              <a:dgm id="{5CA1F4B2-63B9-409E-AACB-0A7C14C7CC25}"/>
                                            </p:graphicEl>
                                          </p:spTgt>
                                        </p:tgtEl>
                                        <p:attrNameLst>
                                          <p:attrName>style.visibility</p:attrName>
                                        </p:attrNameLst>
                                      </p:cBhvr>
                                      <p:to>
                                        <p:strVal val="visible"/>
                                      </p:to>
                                    </p:set>
                                  </p:childTnLst>
                                </p:cTn>
                              </p:par>
                            </p:childTnLst>
                          </p:cTn>
                        </p:par>
                        <p:par>
                          <p:cTn id="40" fill="hold">
                            <p:stCondLst>
                              <p:cond delay="2750"/>
                            </p:stCondLst>
                            <p:childTnLst>
                              <p:par>
                                <p:cTn id="41" presetID="1" presetClass="entr" presetSubtype="0" fill="hold" grpId="0" nodeType="afterEffect">
                                  <p:stCondLst>
                                    <p:cond delay="250"/>
                                  </p:stCondLst>
                                  <p:childTnLst>
                                    <p:set>
                                      <p:cBhvr>
                                        <p:cTn id="42" dur="1" fill="hold">
                                          <p:stCondLst>
                                            <p:cond delay="0"/>
                                          </p:stCondLst>
                                        </p:cTn>
                                        <p:tgtEl>
                                          <p:spTgt spid="2">
                                            <p:graphicEl>
                                              <a:dgm id="{A1908E03-1D59-4394-906A-341811F6FB8A}"/>
                                            </p:graphicEl>
                                          </p:spTgt>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grpId="0" nodeType="afterEffect">
                                  <p:stCondLst>
                                    <p:cond delay="250"/>
                                  </p:stCondLst>
                                  <p:childTnLst>
                                    <p:set>
                                      <p:cBhvr>
                                        <p:cTn id="45" dur="1" fill="hold">
                                          <p:stCondLst>
                                            <p:cond delay="0"/>
                                          </p:stCondLst>
                                        </p:cTn>
                                        <p:tgtEl>
                                          <p:spTgt spid="2">
                                            <p:graphicEl>
                                              <a:dgm id="{A608B895-8651-44B0-AD7D-A7046A995887}"/>
                                            </p:graphicEl>
                                          </p:spTgt>
                                        </p:tgtEl>
                                        <p:attrNameLst>
                                          <p:attrName>style.visibility</p:attrName>
                                        </p:attrNameLst>
                                      </p:cBhvr>
                                      <p:to>
                                        <p:strVal val="visible"/>
                                      </p:to>
                                    </p:set>
                                  </p:childTnLst>
                                </p:cTn>
                              </p:par>
                            </p:childTnLst>
                          </p:cTn>
                        </p:par>
                        <p:par>
                          <p:cTn id="46" fill="hold">
                            <p:stCondLst>
                              <p:cond delay="3250"/>
                            </p:stCondLst>
                            <p:childTnLst>
                              <p:par>
                                <p:cTn id="47" presetID="1" presetClass="entr" presetSubtype="0" fill="hold" grpId="0" nodeType="afterEffect">
                                  <p:stCondLst>
                                    <p:cond delay="250"/>
                                  </p:stCondLst>
                                  <p:childTnLst>
                                    <p:set>
                                      <p:cBhvr>
                                        <p:cTn id="48" dur="1" fill="hold">
                                          <p:stCondLst>
                                            <p:cond delay="0"/>
                                          </p:stCondLst>
                                        </p:cTn>
                                        <p:tgtEl>
                                          <p:spTgt spid="2">
                                            <p:graphicEl>
                                              <a:dgm id="{2FF6F95F-0243-47E5-BEC1-F908A18A54D9}"/>
                                            </p:graphicEl>
                                          </p:spTgt>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grpId="0" nodeType="afterEffect">
                                  <p:stCondLst>
                                    <p:cond delay="250"/>
                                  </p:stCondLst>
                                  <p:childTnLst>
                                    <p:set>
                                      <p:cBhvr>
                                        <p:cTn id="51" dur="1" fill="hold">
                                          <p:stCondLst>
                                            <p:cond delay="0"/>
                                          </p:stCondLst>
                                        </p:cTn>
                                        <p:tgtEl>
                                          <p:spTgt spid="2">
                                            <p:graphicEl>
                                              <a:dgm id="{195D32C8-6EEE-4167-8F34-B4BEEA6BD733}"/>
                                            </p:graphicEl>
                                          </p:spTgt>
                                        </p:tgtEl>
                                        <p:attrNameLst>
                                          <p:attrName>style.visibility</p:attrName>
                                        </p:attrNameLst>
                                      </p:cBhvr>
                                      <p:to>
                                        <p:strVal val="visible"/>
                                      </p:to>
                                    </p:set>
                                  </p:childTnLst>
                                </p:cTn>
                              </p:par>
                            </p:childTnLst>
                          </p:cTn>
                        </p:par>
                        <p:par>
                          <p:cTn id="52" fill="hold">
                            <p:stCondLst>
                              <p:cond delay="3750"/>
                            </p:stCondLst>
                            <p:childTnLst>
                              <p:par>
                                <p:cTn id="53" presetID="1" presetClass="entr" presetSubtype="0" fill="hold" grpId="0" nodeType="afterEffect">
                                  <p:stCondLst>
                                    <p:cond delay="250"/>
                                  </p:stCondLst>
                                  <p:childTnLst>
                                    <p:set>
                                      <p:cBhvr>
                                        <p:cTn id="54" dur="1" fill="hold">
                                          <p:stCondLst>
                                            <p:cond delay="0"/>
                                          </p:stCondLst>
                                        </p:cTn>
                                        <p:tgtEl>
                                          <p:spTgt spid="2">
                                            <p:graphicEl>
                                              <a:dgm id="{7FCC9B19-56DD-4162-A2A1-82C14B53A61D}"/>
                                            </p:graphicEl>
                                          </p:spTgt>
                                        </p:tgtEl>
                                        <p:attrNameLst>
                                          <p:attrName>style.visibility</p:attrName>
                                        </p:attrNameLst>
                                      </p:cBhvr>
                                      <p:to>
                                        <p:strVal val="visible"/>
                                      </p:to>
                                    </p:set>
                                  </p:childTnLst>
                                </p:cTn>
                              </p:par>
                            </p:childTnLst>
                          </p:cTn>
                        </p:par>
                        <p:par>
                          <p:cTn id="55" fill="hold">
                            <p:stCondLst>
                              <p:cond delay="4000"/>
                            </p:stCondLst>
                            <p:childTnLst>
                              <p:par>
                                <p:cTn id="56" presetID="1" presetClass="entr" presetSubtype="0" fill="hold" grpId="0" nodeType="afterEffect">
                                  <p:stCondLst>
                                    <p:cond delay="250"/>
                                  </p:stCondLst>
                                  <p:childTnLst>
                                    <p:set>
                                      <p:cBhvr>
                                        <p:cTn id="57" dur="1" fill="hold">
                                          <p:stCondLst>
                                            <p:cond delay="0"/>
                                          </p:stCondLst>
                                        </p:cTn>
                                        <p:tgtEl>
                                          <p:spTgt spid="2">
                                            <p:graphicEl>
                                              <a:dgm id="{DD8145CF-3D41-46BF-ABFC-2CB2E4D4830A}"/>
                                            </p:graphicEl>
                                          </p:spTgt>
                                        </p:tgtEl>
                                        <p:attrNameLst>
                                          <p:attrName>style.visibility</p:attrName>
                                        </p:attrNameLst>
                                      </p:cBhvr>
                                      <p:to>
                                        <p:strVal val="visible"/>
                                      </p:to>
                                    </p:set>
                                  </p:childTnLst>
                                </p:cTn>
                              </p:par>
                            </p:childTnLst>
                          </p:cTn>
                        </p:par>
                        <p:par>
                          <p:cTn id="58" fill="hold">
                            <p:stCondLst>
                              <p:cond delay="4250"/>
                            </p:stCondLst>
                            <p:childTnLst>
                              <p:par>
                                <p:cTn id="59" presetID="1" presetClass="entr" presetSubtype="0" fill="hold" grpId="0" nodeType="afterEffect">
                                  <p:stCondLst>
                                    <p:cond delay="250"/>
                                  </p:stCondLst>
                                  <p:childTnLst>
                                    <p:set>
                                      <p:cBhvr>
                                        <p:cTn id="60" dur="1" fill="hold">
                                          <p:stCondLst>
                                            <p:cond delay="0"/>
                                          </p:stCondLst>
                                        </p:cTn>
                                        <p:tgtEl>
                                          <p:spTgt spid="2">
                                            <p:graphicEl>
                                              <a:dgm id="{F8D3A83E-E979-4275-8089-5A49B46C574D}"/>
                                            </p:graphicEl>
                                          </p:spTgt>
                                        </p:tgtEl>
                                        <p:attrNameLst>
                                          <p:attrName>style.visibility</p:attrName>
                                        </p:attrNameLst>
                                      </p:cBhvr>
                                      <p:to>
                                        <p:strVal val="visible"/>
                                      </p:to>
                                    </p:set>
                                  </p:childTnLst>
                                </p:cTn>
                              </p:par>
                            </p:childTnLst>
                          </p:cTn>
                        </p:par>
                        <p:par>
                          <p:cTn id="61" fill="hold">
                            <p:stCondLst>
                              <p:cond delay="4500"/>
                            </p:stCondLst>
                            <p:childTnLst>
                              <p:par>
                                <p:cTn id="62" presetID="1" presetClass="entr" presetSubtype="0" fill="hold" grpId="0" nodeType="afterEffect">
                                  <p:stCondLst>
                                    <p:cond delay="250"/>
                                  </p:stCondLst>
                                  <p:childTnLst>
                                    <p:set>
                                      <p:cBhvr>
                                        <p:cTn id="63" dur="1" fill="hold">
                                          <p:stCondLst>
                                            <p:cond delay="0"/>
                                          </p:stCondLst>
                                        </p:cTn>
                                        <p:tgtEl>
                                          <p:spTgt spid="2">
                                            <p:graphicEl>
                                              <a:dgm id="{3F4D18D9-EECD-4DCF-929A-B7538C80D416}"/>
                                            </p:graphicEl>
                                          </p:spTgt>
                                        </p:tgtEl>
                                        <p:attrNameLst>
                                          <p:attrName>style.visibility</p:attrName>
                                        </p:attrNameLst>
                                      </p:cBhvr>
                                      <p:to>
                                        <p:strVal val="visible"/>
                                      </p:to>
                                    </p:set>
                                  </p:childTnLst>
                                </p:cTn>
                              </p:par>
                            </p:childTnLst>
                          </p:cTn>
                        </p:par>
                        <p:par>
                          <p:cTn id="64" fill="hold">
                            <p:stCondLst>
                              <p:cond delay="4750"/>
                            </p:stCondLst>
                            <p:childTnLst>
                              <p:par>
                                <p:cTn id="65" presetID="1" presetClass="entr" presetSubtype="0" fill="hold" grpId="0" nodeType="afterEffect">
                                  <p:stCondLst>
                                    <p:cond delay="250"/>
                                  </p:stCondLst>
                                  <p:childTnLst>
                                    <p:set>
                                      <p:cBhvr>
                                        <p:cTn id="66" dur="1" fill="hold">
                                          <p:stCondLst>
                                            <p:cond delay="0"/>
                                          </p:stCondLst>
                                        </p:cTn>
                                        <p:tgtEl>
                                          <p:spTgt spid="2">
                                            <p:graphicEl>
                                              <a:dgm id="{97D4560F-17B1-45EF-ACC5-98E2B9470EE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3"/>
                </p:tgtEl>
              </p:cMediaNode>
            </p:audio>
          </p:childTnLst>
        </p:cTn>
      </p:par>
    </p:tnLst>
    <p:bldLst>
      <p:bldGraphic spid="2"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Audio 14">
            <a:hlinkClick r:id="" action="ppaction://media"/>
            <a:extLst>
              <a:ext uri="{FF2B5EF4-FFF2-40B4-BE49-F238E27FC236}">
                <a16:creationId xmlns:a16="http://schemas.microsoft.com/office/drawing/2014/main" id="{3CD75588-62AC-6E60-A79C-731696C8BAD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58659220"/>
      </p:ext>
    </p:extLst>
  </p:cSld>
  <p:clrMapOvr>
    <a:masterClrMapping/>
  </p:clrMapOvr>
  <mc:AlternateContent xmlns:mc="http://schemas.openxmlformats.org/markup-compatibility/2006" xmlns:p14="http://schemas.microsoft.com/office/powerpoint/2010/main">
    <mc:Choice Requires="p14">
      <p:transition spd="slow" p14:dur="2000" advTm="15152"/>
    </mc:Choice>
    <mc:Fallback xmlns="">
      <p:transition spd="slow" advTm="1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4">
                                            <p:graphicEl>
                                              <a:dgm id="{A4FEB8AD-0E78-4463-87A9-56F881BB9BCD}"/>
                                            </p:graphicEl>
                                          </p:spTgt>
                                        </p:tgtEl>
                                        <p:attrNameLst>
                                          <p:attrName>style.visibility</p:attrName>
                                        </p:attrNameLst>
                                      </p:cBhvr>
                                      <p:to>
                                        <p:strVal val="visible"/>
                                      </p:to>
                                    </p:set>
                                    <p:anim calcmode="lin" valueType="num">
                                      <p:cBhvr>
                                        <p:cTn id="10" dur="1000" fill="hold"/>
                                        <p:tgtEl>
                                          <p:spTgt spid="4">
                                            <p:graphicEl>
                                              <a:dgm id="{A4FEB8AD-0E78-4463-87A9-56F881BB9BCD}"/>
                                            </p:graphicEl>
                                          </p:spTgt>
                                        </p:tgtEl>
                                        <p:attrNameLst>
                                          <p:attrName>ppt_w</p:attrName>
                                        </p:attrNameLst>
                                      </p:cBhvr>
                                      <p:tavLst>
                                        <p:tav tm="0">
                                          <p:val>
                                            <p:fltVal val="0"/>
                                          </p:val>
                                        </p:tav>
                                        <p:tav tm="100000">
                                          <p:val>
                                            <p:strVal val="#ppt_w"/>
                                          </p:val>
                                        </p:tav>
                                      </p:tavLst>
                                    </p:anim>
                                    <p:anim calcmode="lin" valueType="num">
                                      <p:cBhvr>
                                        <p:cTn id="11" dur="1000" fill="hold"/>
                                        <p:tgtEl>
                                          <p:spTgt spid="4">
                                            <p:graphicEl>
                                              <a:dgm id="{A4FEB8AD-0E78-4463-87A9-56F881BB9BCD}"/>
                                            </p:graphicEl>
                                          </p:spTgt>
                                        </p:tgtEl>
                                        <p:attrNameLst>
                                          <p:attrName>ppt_h</p:attrName>
                                        </p:attrNameLst>
                                      </p:cBhvr>
                                      <p:tavLst>
                                        <p:tav tm="0">
                                          <p:val>
                                            <p:fltVal val="0"/>
                                          </p:val>
                                        </p:tav>
                                        <p:tav tm="100000">
                                          <p:val>
                                            <p:strVal val="#ppt_h"/>
                                          </p:val>
                                        </p:tav>
                                      </p:tavLst>
                                    </p:anim>
                                    <p:anim calcmode="lin" valueType="num">
                                      <p:cBhvr>
                                        <p:cTn id="12" dur="1000" fill="hold"/>
                                        <p:tgtEl>
                                          <p:spTgt spid="4">
                                            <p:graphicEl>
                                              <a:dgm id="{A4FEB8AD-0E78-4463-87A9-56F881BB9BCD}"/>
                                            </p:graphicEl>
                                          </p:spTgt>
                                        </p:tgtEl>
                                        <p:attrNameLst>
                                          <p:attrName>style.rotation</p:attrName>
                                        </p:attrNameLst>
                                      </p:cBhvr>
                                      <p:tavLst>
                                        <p:tav tm="0">
                                          <p:val>
                                            <p:fltVal val="90"/>
                                          </p:val>
                                        </p:tav>
                                        <p:tav tm="100000">
                                          <p:val>
                                            <p:fltVal val="0"/>
                                          </p:val>
                                        </p:tav>
                                      </p:tavLst>
                                    </p:anim>
                                    <p:animEffect transition="in" filter="fade">
                                      <p:cBhvr>
                                        <p:cTn id="13" dur="1000"/>
                                        <p:tgtEl>
                                          <p:spTgt spid="4">
                                            <p:graphicEl>
                                              <a:dgm id="{A4FEB8AD-0E78-4463-87A9-56F881BB9BCD}"/>
                                            </p:graphicEl>
                                          </p:spTgt>
                                        </p:tgtEl>
                                      </p:cBhvr>
                                    </p:animEffect>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4">
                                            <p:graphicEl>
                                              <a:dgm id="{7D4DFA8C-32B5-4C16-BB53-7B8E9556D3D8}"/>
                                            </p:graphicEl>
                                          </p:spTgt>
                                        </p:tgtEl>
                                        <p:attrNameLst>
                                          <p:attrName>style.visibility</p:attrName>
                                        </p:attrNameLst>
                                      </p:cBhvr>
                                      <p:to>
                                        <p:strVal val="visible"/>
                                      </p:to>
                                    </p:set>
                                    <p:anim calcmode="lin" valueType="num">
                                      <p:cBhvr>
                                        <p:cTn id="17" dur="1000" fill="hold"/>
                                        <p:tgtEl>
                                          <p:spTgt spid="4">
                                            <p:graphicEl>
                                              <a:dgm id="{7D4DFA8C-32B5-4C16-BB53-7B8E9556D3D8}"/>
                                            </p:graphicEl>
                                          </p:spTgt>
                                        </p:tgtEl>
                                        <p:attrNameLst>
                                          <p:attrName>ppt_w</p:attrName>
                                        </p:attrNameLst>
                                      </p:cBhvr>
                                      <p:tavLst>
                                        <p:tav tm="0">
                                          <p:val>
                                            <p:fltVal val="0"/>
                                          </p:val>
                                        </p:tav>
                                        <p:tav tm="100000">
                                          <p:val>
                                            <p:strVal val="#ppt_w"/>
                                          </p:val>
                                        </p:tav>
                                      </p:tavLst>
                                    </p:anim>
                                    <p:anim calcmode="lin" valueType="num">
                                      <p:cBhvr>
                                        <p:cTn id="18" dur="1000" fill="hold"/>
                                        <p:tgtEl>
                                          <p:spTgt spid="4">
                                            <p:graphicEl>
                                              <a:dgm id="{7D4DFA8C-32B5-4C16-BB53-7B8E9556D3D8}"/>
                                            </p:graphicEl>
                                          </p:spTgt>
                                        </p:tgtEl>
                                        <p:attrNameLst>
                                          <p:attrName>ppt_h</p:attrName>
                                        </p:attrNameLst>
                                      </p:cBhvr>
                                      <p:tavLst>
                                        <p:tav tm="0">
                                          <p:val>
                                            <p:fltVal val="0"/>
                                          </p:val>
                                        </p:tav>
                                        <p:tav tm="100000">
                                          <p:val>
                                            <p:strVal val="#ppt_h"/>
                                          </p:val>
                                        </p:tav>
                                      </p:tavLst>
                                    </p:anim>
                                    <p:anim calcmode="lin" valueType="num">
                                      <p:cBhvr>
                                        <p:cTn id="19" dur="1000" fill="hold"/>
                                        <p:tgtEl>
                                          <p:spTgt spid="4">
                                            <p:graphicEl>
                                              <a:dgm id="{7D4DFA8C-32B5-4C16-BB53-7B8E9556D3D8}"/>
                                            </p:graphicEl>
                                          </p:spTgt>
                                        </p:tgtEl>
                                        <p:attrNameLst>
                                          <p:attrName>style.rotation</p:attrName>
                                        </p:attrNameLst>
                                      </p:cBhvr>
                                      <p:tavLst>
                                        <p:tav tm="0">
                                          <p:val>
                                            <p:fltVal val="90"/>
                                          </p:val>
                                        </p:tav>
                                        <p:tav tm="100000">
                                          <p:val>
                                            <p:fltVal val="0"/>
                                          </p:val>
                                        </p:tav>
                                      </p:tavLst>
                                    </p:anim>
                                    <p:animEffect transition="in" filter="fade">
                                      <p:cBhvr>
                                        <p:cTn id="20" dur="1000"/>
                                        <p:tgtEl>
                                          <p:spTgt spid="4">
                                            <p:graphicEl>
                                              <a:dgm id="{7D4DFA8C-32B5-4C16-BB53-7B8E9556D3D8}"/>
                                            </p:graphicEl>
                                          </p:spTgt>
                                        </p:tgtEl>
                                      </p:cBhvr>
                                    </p:animEffect>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4">
                                            <p:graphicEl>
                                              <a:dgm id="{2C5A713D-9C17-491F-B551-0ED576C00617}"/>
                                            </p:graphicEl>
                                          </p:spTgt>
                                        </p:tgtEl>
                                        <p:attrNameLst>
                                          <p:attrName>style.visibility</p:attrName>
                                        </p:attrNameLst>
                                      </p:cBhvr>
                                      <p:to>
                                        <p:strVal val="visible"/>
                                      </p:to>
                                    </p:set>
                                    <p:anim calcmode="lin" valueType="num">
                                      <p:cBhvr>
                                        <p:cTn id="24" dur="1000" fill="hold"/>
                                        <p:tgtEl>
                                          <p:spTgt spid="4">
                                            <p:graphicEl>
                                              <a:dgm id="{2C5A713D-9C17-491F-B551-0ED576C00617}"/>
                                            </p:graphicEl>
                                          </p:spTgt>
                                        </p:tgtEl>
                                        <p:attrNameLst>
                                          <p:attrName>ppt_w</p:attrName>
                                        </p:attrNameLst>
                                      </p:cBhvr>
                                      <p:tavLst>
                                        <p:tav tm="0">
                                          <p:val>
                                            <p:fltVal val="0"/>
                                          </p:val>
                                        </p:tav>
                                        <p:tav tm="100000">
                                          <p:val>
                                            <p:strVal val="#ppt_w"/>
                                          </p:val>
                                        </p:tav>
                                      </p:tavLst>
                                    </p:anim>
                                    <p:anim calcmode="lin" valueType="num">
                                      <p:cBhvr>
                                        <p:cTn id="25" dur="1000" fill="hold"/>
                                        <p:tgtEl>
                                          <p:spTgt spid="4">
                                            <p:graphicEl>
                                              <a:dgm id="{2C5A713D-9C17-491F-B551-0ED576C00617}"/>
                                            </p:graphicEl>
                                          </p:spTgt>
                                        </p:tgtEl>
                                        <p:attrNameLst>
                                          <p:attrName>ppt_h</p:attrName>
                                        </p:attrNameLst>
                                      </p:cBhvr>
                                      <p:tavLst>
                                        <p:tav tm="0">
                                          <p:val>
                                            <p:fltVal val="0"/>
                                          </p:val>
                                        </p:tav>
                                        <p:tav tm="100000">
                                          <p:val>
                                            <p:strVal val="#ppt_h"/>
                                          </p:val>
                                        </p:tav>
                                      </p:tavLst>
                                    </p:anim>
                                    <p:anim calcmode="lin" valueType="num">
                                      <p:cBhvr>
                                        <p:cTn id="26" dur="1000" fill="hold"/>
                                        <p:tgtEl>
                                          <p:spTgt spid="4">
                                            <p:graphicEl>
                                              <a:dgm id="{2C5A713D-9C17-491F-B551-0ED576C00617}"/>
                                            </p:graphicEl>
                                          </p:spTgt>
                                        </p:tgtEl>
                                        <p:attrNameLst>
                                          <p:attrName>style.rotation</p:attrName>
                                        </p:attrNameLst>
                                      </p:cBhvr>
                                      <p:tavLst>
                                        <p:tav tm="0">
                                          <p:val>
                                            <p:fltVal val="90"/>
                                          </p:val>
                                        </p:tav>
                                        <p:tav tm="100000">
                                          <p:val>
                                            <p:fltVal val="0"/>
                                          </p:val>
                                        </p:tav>
                                      </p:tavLst>
                                    </p:anim>
                                    <p:animEffect transition="in" filter="fade">
                                      <p:cBhvr>
                                        <p:cTn id="27" dur="1000"/>
                                        <p:tgtEl>
                                          <p:spTgt spid="4">
                                            <p:graphicEl>
                                              <a:dgm id="{2C5A713D-9C17-491F-B551-0ED576C00617}"/>
                                            </p:graphicEl>
                                          </p:spTgt>
                                        </p:tgtEl>
                                      </p:cBhvr>
                                    </p:animEffect>
                                  </p:childTnLst>
                                </p:cTn>
                              </p:par>
                            </p:childTnLst>
                          </p:cTn>
                        </p:par>
                        <p:par>
                          <p:cTn id="28" fill="hold">
                            <p:stCondLst>
                              <p:cond delay="3000"/>
                            </p:stCondLst>
                            <p:childTnLst>
                              <p:par>
                                <p:cTn id="29" presetID="31" presetClass="entr" presetSubtype="0" fill="hold" grpId="0" nodeType="afterEffect">
                                  <p:stCondLst>
                                    <p:cond delay="0"/>
                                  </p:stCondLst>
                                  <p:childTnLst>
                                    <p:set>
                                      <p:cBhvr>
                                        <p:cTn id="30" dur="1" fill="hold">
                                          <p:stCondLst>
                                            <p:cond delay="0"/>
                                          </p:stCondLst>
                                        </p:cTn>
                                        <p:tgtEl>
                                          <p:spTgt spid="4">
                                            <p:graphicEl>
                                              <a:dgm id="{60AE9835-0B8B-4A00-9D70-7EAADF28612A}"/>
                                            </p:graphicEl>
                                          </p:spTgt>
                                        </p:tgtEl>
                                        <p:attrNameLst>
                                          <p:attrName>style.visibility</p:attrName>
                                        </p:attrNameLst>
                                      </p:cBhvr>
                                      <p:to>
                                        <p:strVal val="visible"/>
                                      </p:to>
                                    </p:set>
                                    <p:anim calcmode="lin" valueType="num">
                                      <p:cBhvr>
                                        <p:cTn id="31" dur="1000" fill="hold"/>
                                        <p:tgtEl>
                                          <p:spTgt spid="4">
                                            <p:graphicEl>
                                              <a:dgm id="{60AE9835-0B8B-4A00-9D70-7EAADF28612A}"/>
                                            </p:graphicEl>
                                          </p:spTgt>
                                        </p:tgtEl>
                                        <p:attrNameLst>
                                          <p:attrName>ppt_w</p:attrName>
                                        </p:attrNameLst>
                                      </p:cBhvr>
                                      <p:tavLst>
                                        <p:tav tm="0">
                                          <p:val>
                                            <p:fltVal val="0"/>
                                          </p:val>
                                        </p:tav>
                                        <p:tav tm="100000">
                                          <p:val>
                                            <p:strVal val="#ppt_w"/>
                                          </p:val>
                                        </p:tav>
                                      </p:tavLst>
                                    </p:anim>
                                    <p:anim calcmode="lin" valueType="num">
                                      <p:cBhvr>
                                        <p:cTn id="32" dur="1000" fill="hold"/>
                                        <p:tgtEl>
                                          <p:spTgt spid="4">
                                            <p:graphicEl>
                                              <a:dgm id="{60AE9835-0B8B-4A00-9D70-7EAADF28612A}"/>
                                            </p:graphicEl>
                                          </p:spTgt>
                                        </p:tgtEl>
                                        <p:attrNameLst>
                                          <p:attrName>ppt_h</p:attrName>
                                        </p:attrNameLst>
                                      </p:cBhvr>
                                      <p:tavLst>
                                        <p:tav tm="0">
                                          <p:val>
                                            <p:fltVal val="0"/>
                                          </p:val>
                                        </p:tav>
                                        <p:tav tm="100000">
                                          <p:val>
                                            <p:strVal val="#ppt_h"/>
                                          </p:val>
                                        </p:tav>
                                      </p:tavLst>
                                    </p:anim>
                                    <p:anim calcmode="lin" valueType="num">
                                      <p:cBhvr>
                                        <p:cTn id="33" dur="1000" fill="hold"/>
                                        <p:tgtEl>
                                          <p:spTgt spid="4">
                                            <p:graphicEl>
                                              <a:dgm id="{60AE9835-0B8B-4A00-9D70-7EAADF28612A}"/>
                                            </p:graphicEl>
                                          </p:spTgt>
                                        </p:tgtEl>
                                        <p:attrNameLst>
                                          <p:attrName>style.rotation</p:attrName>
                                        </p:attrNameLst>
                                      </p:cBhvr>
                                      <p:tavLst>
                                        <p:tav tm="0">
                                          <p:val>
                                            <p:fltVal val="90"/>
                                          </p:val>
                                        </p:tav>
                                        <p:tav tm="100000">
                                          <p:val>
                                            <p:fltVal val="0"/>
                                          </p:val>
                                        </p:tav>
                                      </p:tavLst>
                                    </p:anim>
                                    <p:animEffect transition="in" filter="fade">
                                      <p:cBhvr>
                                        <p:cTn id="34" dur="1000"/>
                                        <p:tgtEl>
                                          <p:spTgt spid="4">
                                            <p:graphicEl>
                                              <a:dgm id="{60AE9835-0B8B-4A00-9D70-7EAADF28612A}"/>
                                            </p:graphicEl>
                                          </p:spTgt>
                                        </p:tgtEl>
                                      </p:cBhvr>
                                    </p:animEffect>
                                  </p:childTnLst>
                                </p:cTn>
                              </p:par>
                            </p:childTnLst>
                          </p:cTn>
                        </p:par>
                        <p:par>
                          <p:cTn id="35" fill="hold">
                            <p:stCondLst>
                              <p:cond delay="4000"/>
                            </p:stCondLst>
                            <p:childTnLst>
                              <p:par>
                                <p:cTn id="36" presetID="31" presetClass="entr" presetSubtype="0" fill="hold" grpId="0" nodeType="afterEffect">
                                  <p:stCondLst>
                                    <p:cond delay="0"/>
                                  </p:stCondLst>
                                  <p:childTnLst>
                                    <p:set>
                                      <p:cBhvr>
                                        <p:cTn id="37" dur="1" fill="hold">
                                          <p:stCondLst>
                                            <p:cond delay="0"/>
                                          </p:stCondLst>
                                        </p:cTn>
                                        <p:tgtEl>
                                          <p:spTgt spid="4">
                                            <p:graphicEl>
                                              <a:dgm id="{C627DCF4-ED5F-4354-984B-8F6C284749BF}"/>
                                            </p:graphicEl>
                                          </p:spTgt>
                                        </p:tgtEl>
                                        <p:attrNameLst>
                                          <p:attrName>style.visibility</p:attrName>
                                        </p:attrNameLst>
                                      </p:cBhvr>
                                      <p:to>
                                        <p:strVal val="visible"/>
                                      </p:to>
                                    </p:set>
                                    <p:anim calcmode="lin" valueType="num">
                                      <p:cBhvr>
                                        <p:cTn id="38" dur="1000" fill="hold"/>
                                        <p:tgtEl>
                                          <p:spTgt spid="4">
                                            <p:graphicEl>
                                              <a:dgm id="{C627DCF4-ED5F-4354-984B-8F6C284749BF}"/>
                                            </p:graphicEl>
                                          </p:spTgt>
                                        </p:tgtEl>
                                        <p:attrNameLst>
                                          <p:attrName>ppt_w</p:attrName>
                                        </p:attrNameLst>
                                      </p:cBhvr>
                                      <p:tavLst>
                                        <p:tav tm="0">
                                          <p:val>
                                            <p:fltVal val="0"/>
                                          </p:val>
                                        </p:tav>
                                        <p:tav tm="100000">
                                          <p:val>
                                            <p:strVal val="#ppt_w"/>
                                          </p:val>
                                        </p:tav>
                                      </p:tavLst>
                                    </p:anim>
                                    <p:anim calcmode="lin" valueType="num">
                                      <p:cBhvr>
                                        <p:cTn id="39" dur="1000" fill="hold"/>
                                        <p:tgtEl>
                                          <p:spTgt spid="4">
                                            <p:graphicEl>
                                              <a:dgm id="{C627DCF4-ED5F-4354-984B-8F6C284749BF}"/>
                                            </p:graphicEl>
                                          </p:spTgt>
                                        </p:tgtEl>
                                        <p:attrNameLst>
                                          <p:attrName>ppt_h</p:attrName>
                                        </p:attrNameLst>
                                      </p:cBhvr>
                                      <p:tavLst>
                                        <p:tav tm="0">
                                          <p:val>
                                            <p:fltVal val="0"/>
                                          </p:val>
                                        </p:tav>
                                        <p:tav tm="100000">
                                          <p:val>
                                            <p:strVal val="#ppt_h"/>
                                          </p:val>
                                        </p:tav>
                                      </p:tavLst>
                                    </p:anim>
                                    <p:anim calcmode="lin" valueType="num">
                                      <p:cBhvr>
                                        <p:cTn id="40" dur="1000" fill="hold"/>
                                        <p:tgtEl>
                                          <p:spTgt spid="4">
                                            <p:graphicEl>
                                              <a:dgm id="{C627DCF4-ED5F-4354-984B-8F6C284749BF}"/>
                                            </p:graphicEl>
                                          </p:spTgt>
                                        </p:tgtEl>
                                        <p:attrNameLst>
                                          <p:attrName>style.rotation</p:attrName>
                                        </p:attrNameLst>
                                      </p:cBhvr>
                                      <p:tavLst>
                                        <p:tav tm="0">
                                          <p:val>
                                            <p:fltVal val="90"/>
                                          </p:val>
                                        </p:tav>
                                        <p:tav tm="100000">
                                          <p:val>
                                            <p:fltVal val="0"/>
                                          </p:val>
                                        </p:tav>
                                      </p:tavLst>
                                    </p:anim>
                                    <p:animEffect transition="in" filter="fade">
                                      <p:cBhvr>
                                        <p:cTn id="41" dur="1000"/>
                                        <p:tgtEl>
                                          <p:spTgt spid="4">
                                            <p:graphicEl>
                                              <a:dgm id="{C627DCF4-ED5F-4354-984B-8F6C284749B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5"/>
                </p:tgtEl>
              </p:cMediaNode>
            </p:audio>
          </p:childTnLst>
        </p:cTn>
      </p:par>
    </p:tnLst>
    <p:bldLst>
      <p:bldGraphic spid="4" grpId="0">
        <p:bldSub>
          <a:bldDgm bld="lvlOne" rev="1"/>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5445"/>
            <a:ext cx="10515600" cy="833755"/>
          </a:xfrm>
        </p:spPr>
        <p:style>
          <a:lnRef idx="0">
            <a:schemeClr val="accent5"/>
          </a:lnRef>
          <a:fillRef idx="3">
            <a:schemeClr val="accent5"/>
          </a:fillRef>
          <a:effectRef idx="3">
            <a:schemeClr val="accent5"/>
          </a:effectRef>
          <a:fontRef idx="minor">
            <a:schemeClr val="lt1"/>
          </a:fontRef>
        </p:style>
        <p:txBody>
          <a:bodyPr>
            <a:normAutofit/>
          </a:bodyPr>
          <a:lstStyle/>
          <a:p>
            <a:pPr algn="ctr"/>
            <a:r>
              <a:rPr lang="en-GB" b="1" dirty="0"/>
              <a:t>Reflection</a:t>
            </a:r>
          </a:p>
        </p:txBody>
      </p:sp>
      <p:sp>
        <p:nvSpPr>
          <p:cNvPr id="3" name="Content Placeholder 2"/>
          <p:cNvSpPr>
            <a:spLocks noGrp="1"/>
          </p:cNvSpPr>
          <p:nvPr>
            <p:ph idx="1"/>
          </p:nvPr>
        </p:nvSpPr>
        <p:spPr>
          <a:xfrm>
            <a:off x="838200" y="2890521"/>
            <a:ext cx="10515600" cy="1396752"/>
          </a:xfrm>
        </p:spPr>
        <p:txBody>
          <a:bodyPr>
            <a:noAutofit/>
          </a:bodyPr>
          <a:lstStyle/>
          <a:p>
            <a:r>
              <a:rPr lang="en-GB" sz="4400" dirty="0"/>
              <a:t>What do you consider your strengths to be when it comes to change?</a:t>
            </a:r>
          </a:p>
          <a:p>
            <a:r>
              <a:rPr lang="en-GB" sz="4400" dirty="0"/>
              <a:t>What strengths do you need to develop to help you to better cope with change?</a:t>
            </a:r>
          </a:p>
          <a:p>
            <a:pPr marL="0" indent="0">
              <a:buNone/>
            </a:pPr>
            <a:endParaRPr lang="en-GB" sz="4400" dirty="0"/>
          </a:p>
        </p:txBody>
      </p:sp>
      <p:pic>
        <p:nvPicPr>
          <p:cNvPr id="24" name="Audio 23">
            <a:hlinkClick r:id="" action="ppaction://media"/>
            <a:extLst>
              <a:ext uri="{FF2B5EF4-FFF2-40B4-BE49-F238E27FC236}">
                <a16:creationId xmlns:a16="http://schemas.microsoft.com/office/drawing/2014/main" id="{6E8327F3-18B0-5756-0D29-1DA0C13356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61763468"/>
      </p:ext>
    </p:extLst>
  </p:cSld>
  <p:clrMapOvr>
    <a:masterClrMapping/>
  </p:clrMapOvr>
  <mc:AlternateContent xmlns:mc="http://schemas.openxmlformats.org/markup-compatibility/2006">
    <mc:Choice xmlns:p14="http://schemas.microsoft.com/office/powerpoint/2010/main" Requires="p14">
      <p:transition spd="slow" p14:dur="2000" advTm="16298"/>
    </mc:Choice>
    <mc:Fallback>
      <p:transition spd="slow" advTm="16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4"/>
          <p:cNvSpPr/>
          <p:nvPr/>
        </p:nvSpPr>
        <p:spPr bwMode="auto">
          <a:xfrm>
            <a:off x="2549526" y="952501"/>
            <a:ext cx="7802563" cy="3489325"/>
          </a:xfrm>
          <a:custGeom>
            <a:avLst/>
            <a:gdLst>
              <a:gd name="connsiteX0" fmla="*/ 0 w 5558590"/>
              <a:gd name="connsiteY0" fmla="*/ 1040732 h 2581675"/>
              <a:gd name="connsiteX1" fmla="*/ 126332 w 5558590"/>
              <a:gd name="connsiteY1" fmla="*/ 776037 h 2581675"/>
              <a:gd name="connsiteX2" fmla="*/ 282743 w 5558590"/>
              <a:gd name="connsiteY2" fmla="*/ 2015290 h 2581675"/>
              <a:gd name="connsiteX3" fmla="*/ 1275348 w 5558590"/>
              <a:gd name="connsiteY3" fmla="*/ 312821 h 2581675"/>
              <a:gd name="connsiteX4" fmla="*/ 1937085 w 5558590"/>
              <a:gd name="connsiteY4" fmla="*/ 2580774 h 2581675"/>
              <a:gd name="connsiteX5" fmla="*/ 5558590 w 5558590"/>
              <a:gd name="connsiteY5" fmla="*/ 0 h 258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8590" h="2581675">
                <a:moveTo>
                  <a:pt x="0" y="1040732"/>
                </a:moveTo>
                <a:cubicBezTo>
                  <a:pt x="39604" y="827171"/>
                  <a:pt x="79208" y="613611"/>
                  <a:pt x="126332" y="776037"/>
                </a:cubicBezTo>
                <a:cubicBezTo>
                  <a:pt x="173456" y="938463"/>
                  <a:pt x="91240" y="2092493"/>
                  <a:pt x="282743" y="2015290"/>
                </a:cubicBezTo>
                <a:cubicBezTo>
                  <a:pt x="474246" y="1938087"/>
                  <a:pt x="999624" y="218574"/>
                  <a:pt x="1275348" y="312821"/>
                </a:cubicBezTo>
                <a:cubicBezTo>
                  <a:pt x="1551072" y="407068"/>
                  <a:pt x="1223211" y="2632911"/>
                  <a:pt x="1937085" y="2580774"/>
                </a:cubicBezTo>
                <a:cubicBezTo>
                  <a:pt x="2650959" y="2528637"/>
                  <a:pt x="4949993" y="428124"/>
                  <a:pt x="5558590"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bwMode="auto">
          <a:xfrm>
            <a:off x="2525714" y="3405188"/>
            <a:ext cx="857251" cy="46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Times New Roman"/>
                <a:cs typeface="Times New Roman"/>
              </a:rPr>
              <a:t>Shock</a:t>
            </a:r>
            <a:endParaRPr kumimoji="0" lang="en-GB" sz="4400" b="1" i="0" u="none" strike="noStrike" kern="1200" cap="none" spc="0" normalizeH="0" baseline="0" noProof="0" dirty="0">
              <a:ln>
                <a:noFill/>
              </a:ln>
              <a:solidFill>
                <a:prstClr val="white"/>
              </a:solidFill>
              <a:effectLst/>
              <a:uLnTx/>
              <a:uFillTx/>
              <a:latin typeface="Arial"/>
              <a:ea typeface="Times New Roman"/>
              <a:cs typeface="Times New Roman"/>
            </a:endParaRPr>
          </a:p>
        </p:txBody>
      </p:sp>
      <p:sp>
        <p:nvSpPr>
          <p:cNvPr id="7" name="Rounded Rectangle 6"/>
          <p:cNvSpPr/>
          <p:nvPr/>
        </p:nvSpPr>
        <p:spPr bwMode="auto">
          <a:xfrm>
            <a:off x="4637089" y="4070351"/>
            <a:ext cx="925513" cy="466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Times New Roman"/>
                <a:cs typeface="Times New Roman"/>
              </a:rPr>
              <a:t>Apathy</a:t>
            </a:r>
            <a:endParaRPr kumimoji="0" lang="en-GB" sz="4400" b="1" i="0" u="none" strike="noStrike" kern="1200" cap="none" spc="0" normalizeH="0" baseline="0" noProof="0" dirty="0">
              <a:ln>
                <a:noFill/>
              </a:ln>
              <a:solidFill>
                <a:prstClr val="white"/>
              </a:solidFill>
              <a:effectLst/>
              <a:uLnTx/>
              <a:uFillTx/>
              <a:latin typeface="Arial"/>
              <a:ea typeface="Times New Roman"/>
              <a:cs typeface="Times New Roman"/>
            </a:endParaRPr>
          </a:p>
        </p:txBody>
      </p:sp>
      <p:sp>
        <p:nvSpPr>
          <p:cNvPr id="8" name="Rounded Rectangle 7"/>
          <p:cNvSpPr/>
          <p:nvPr/>
        </p:nvSpPr>
        <p:spPr bwMode="auto">
          <a:xfrm>
            <a:off x="4178300" y="2579689"/>
            <a:ext cx="858838" cy="66675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Times New Roman"/>
                <a:cs typeface="Times New Roman"/>
              </a:rPr>
              <a:t>Self</a:t>
            </a:r>
            <a:endParaRPr kumimoji="0" lang="en-GB" sz="4400" b="1" i="0" u="none" strike="noStrike" kern="1200" cap="none" spc="0" normalizeH="0" baseline="0" noProof="0" dirty="0">
              <a:ln>
                <a:noFill/>
              </a:ln>
              <a:solidFill>
                <a:prstClr val="white"/>
              </a:solidFill>
              <a:effectLst/>
              <a:uLnTx/>
              <a:uFillTx/>
              <a:latin typeface="Arial"/>
              <a:ea typeface="Times New Roma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Times New Roman"/>
                <a:cs typeface="Times New Roman"/>
              </a:rPr>
              <a:t>Doubt</a:t>
            </a:r>
            <a:endParaRPr kumimoji="0" lang="en-GB" sz="4400" b="1" i="0" u="none" strike="noStrike" kern="1200" cap="none" spc="0" normalizeH="0" baseline="0" noProof="0" dirty="0">
              <a:ln>
                <a:noFill/>
              </a:ln>
              <a:solidFill>
                <a:prstClr val="white"/>
              </a:solidFill>
              <a:effectLst/>
              <a:uLnTx/>
              <a:uFillTx/>
              <a:latin typeface="Arial"/>
              <a:ea typeface="Times New Roman"/>
              <a:cs typeface="Times New Roman"/>
            </a:endParaRPr>
          </a:p>
        </p:txBody>
      </p:sp>
      <p:sp>
        <p:nvSpPr>
          <p:cNvPr id="9" name="Rounded Rectangle 8"/>
          <p:cNvSpPr/>
          <p:nvPr/>
        </p:nvSpPr>
        <p:spPr bwMode="auto">
          <a:xfrm>
            <a:off x="3914775" y="1044576"/>
            <a:ext cx="925513" cy="4667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Times New Roman"/>
                <a:cs typeface="Times New Roman"/>
              </a:rPr>
              <a:t>Retreat</a:t>
            </a:r>
            <a:endParaRPr kumimoji="0" lang="en-GB" sz="4000" b="1" i="0" u="none" strike="noStrike" kern="1200" cap="none" spc="0" normalizeH="0" baseline="0" noProof="0" dirty="0">
              <a:ln>
                <a:noFill/>
              </a:ln>
              <a:solidFill>
                <a:prstClr val="white"/>
              </a:solidFill>
              <a:effectLst/>
              <a:uLnTx/>
              <a:uFillTx/>
              <a:latin typeface="Arial"/>
              <a:ea typeface="Times New Roman"/>
              <a:cs typeface="Times New Roman"/>
            </a:endParaRPr>
          </a:p>
        </p:txBody>
      </p:sp>
      <p:sp>
        <p:nvSpPr>
          <p:cNvPr id="10" name="Rounded Rectangle 9"/>
          <p:cNvSpPr/>
          <p:nvPr/>
        </p:nvSpPr>
        <p:spPr bwMode="auto">
          <a:xfrm>
            <a:off x="6302375" y="3336925"/>
            <a:ext cx="974725" cy="4667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Times New Roman"/>
                <a:cs typeface="Times New Roman"/>
              </a:rPr>
              <a:t>Resolve</a:t>
            </a:r>
            <a:endParaRPr kumimoji="0" lang="en-GB" sz="4000" b="1" i="0" u="none" strike="noStrike" kern="1200" cap="none" spc="0" normalizeH="0" baseline="0" noProof="0" dirty="0">
              <a:ln>
                <a:noFill/>
              </a:ln>
              <a:solidFill>
                <a:prstClr val="white"/>
              </a:solidFill>
              <a:effectLst/>
              <a:uLnTx/>
              <a:uFillTx/>
              <a:latin typeface="Arial"/>
              <a:ea typeface="Times New Roman"/>
              <a:cs typeface="Times New Roman"/>
            </a:endParaRPr>
          </a:p>
        </p:txBody>
      </p:sp>
      <p:sp>
        <p:nvSpPr>
          <p:cNvPr id="11" name="Rounded Rectangle 10"/>
          <p:cNvSpPr/>
          <p:nvPr/>
        </p:nvSpPr>
        <p:spPr bwMode="auto">
          <a:xfrm>
            <a:off x="9644063" y="781051"/>
            <a:ext cx="857251" cy="6667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a:ea typeface="Times New Roman"/>
                <a:cs typeface="Times New Roman"/>
              </a:rPr>
              <a:t>New Goals</a:t>
            </a:r>
            <a:endParaRPr kumimoji="0" lang="en-GB" sz="4400" b="1" i="0" u="none" strike="noStrike" kern="1200" cap="none" spc="0" normalizeH="0" baseline="0" noProof="0" dirty="0">
              <a:ln>
                <a:noFill/>
              </a:ln>
              <a:solidFill>
                <a:prstClr val="white"/>
              </a:solidFill>
              <a:effectLst/>
              <a:uLnTx/>
              <a:uFillTx/>
              <a:latin typeface="Arial"/>
              <a:ea typeface="Times New Roman"/>
              <a:cs typeface="Times New Roman"/>
            </a:endParaRPr>
          </a:p>
        </p:txBody>
      </p:sp>
      <p:sp>
        <p:nvSpPr>
          <p:cNvPr id="12" name="Rounded Rectangle 11"/>
          <p:cNvSpPr/>
          <p:nvPr/>
        </p:nvSpPr>
        <p:spPr bwMode="auto">
          <a:xfrm>
            <a:off x="7864477" y="2212977"/>
            <a:ext cx="857251" cy="6667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Times New Roman"/>
                <a:cs typeface="Times New Roman"/>
              </a:rPr>
              <a:t>Taking</a:t>
            </a:r>
            <a:endParaRPr kumimoji="0" lang="en-GB" sz="4000" b="1" i="0" u="none" strike="noStrike" kern="1200" cap="none" spc="0" normalizeH="0" baseline="0" noProof="0" dirty="0">
              <a:ln>
                <a:noFill/>
              </a:ln>
              <a:solidFill>
                <a:prstClr val="white"/>
              </a:solidFill>
              <a:effectLst/>
              <a:uLnTx/>
              <a:uFillTx/>
              <a:latin typeface="Arial"/>
              <a:ea typeface="Times New Roma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Times New Roman"/>
                <a:cs typeface="Times New Roman"/>
              </a:rPr>
              <a:t>Stock</a:t>
            </a:r>
            <a:endParaRPr kumimoji="0" lang="en-GB" sz="4000" b="1" i="0" u="none" strike="noStrike" kern="1200" cap="none" spc="0" normalizeH="0" baseline="0" noProof="0" dirty="0">
              <a:ln>
                <a:noFill/>
              </a:ln>
              <a:solidFill>
                <a:prstClr val="white"/>
              </a:solidFill>
              <a:effectLst/>
              <a:uLnTx/>
              <a:uFillTx/>
              <a:latin typeface="Arial"/>
              <a:ea typeface="Times New Roman"/>
              <a:cs typeface="Times New Roman"/>
            </a:endParaRPr>
          </a:p>
        </p:txBody>
      </p:sp>
      <p:sp>
        <p:nvSpPr>
          <p:cNvPr id="2" name="TextBox 1"/>
          <p:cNvSpPr txBox="1"/>
          <p:nvPr/>
        </p:nvSpPr>
        <p:spPr>
          <a:xfrm>
            <a:off x="1947864" y="5445746"/>
            <a:ext cx="143510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Information</a:t>
            </a:r>
          </a:p>
        </p:txBody>
      </p:sp>
      <p:sp>
        <p:nvSpPr>
          <p:cNvPr id="26628" name="TextBox 2"/>
          <p:cNvSpPr txBox="1">
            <a:spLocks noChangeArrowheads="1"/>
          </p:cNvSpPr>
          <p:nvPr/>
        </p:nvSpPr>
        <p:spPr bwMode="auto">
          <a:xfrm>
            <a:off x="7400925" y="6223001"/>
            <a:ext cx="30178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Calibri" pitchFamily="34" charset="0"/>
                <a:ea typeface="ＭＳ Ｐゴシック" pitchFamily="34" charset="-128"/>
              </a:defRPr>
            </a:lvl1pPr>
            <a:lvl2pPr marL="742950" indent="-285750" eaLnBrk="0" hangingPunct="0">
              <a:defRPr baseline="-25000">
                <a:solidFill>
                  <a:schemeClr val="tx1"/>
                </a:solidFill>
                <a:latin typeface="Calibri" pitchFamily="34" charset="0"/>
                <a:ea typeface="ＭＳ Ｐゴシック" pitchFamily="34" charset="-128"/>
              </a:defRPr>
            </a:lvl2pPr>
            <a:lvl3pPr marL="1143000" indent="-228600" eaLnBrk="0" hangingPunct="0">
              <a:defRPr baseline="-25000">
                <a:solidFill>
                  <a:schemeClr val="tx1"/>
                </a:solidFill>
                <a:latin typeface="Calibri" pitchFamily="34" charset="0"/>
                <a:ea typeface="ＭＳ Ｐゴシック" pitchFamily="34" charset="-128"/>
              </a:defRPr>
            </a:lvl3pPr>
            <a:lvl4pPr marL="1600200" indent="-228600" eaLnBrk="0" hangingPunct="0">
              <a:defRPr baseline="-25000">
                <a:solidFill>
                  <a:schemeClr val="tx1"/>
                </a:solidFill>
                <a:latin typeface="Calibri" pitchFamily="34" charset="0"/>
                <a:ea typeface="ＭＳ Ｐゴシック" pitchFamily="34" charset="-128"/>
              </a:defRPr>
            </a:lvl4pPr>
            <a:lvl5pPr marL="2057400" indent="-228600" eaLnBrk="0" hangingPunct="0">
              <a:defRPr baseline="-25000">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baseline="-25000">
                <a:solidFill>
                  <a:schemeClr val="tx1"/>
                </a:solidFill>
                <a:latin typeface="Calibri"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altLang="en-US" sz="2800" b="1" i="0" u="none" strike="noStrike" kern="1200" cap="none" spc="0" normalizeH="0" baseline="-25000" noProof="0">
                <a:ln>
                  <a:noFill/>
                </a:ln>
                <a:solidFill>
                  <a:prstClr val="black"/>
                </a:solidFill>
                <a:effectLst/>
                <a:uLnTx/>
                <a:uFillTx/>
                <a:latin typeface="Calibri" pitchFamily="34" charset="0"/>
                <a:ea typeface="ＭＳ Ｐゴシック" pitchFamily="34" charset="-128"/>
                <a:cs typeface="+mn-cs"/>
              </a:rPr>
              <a:t>Kubler – Ross Change Curve</a:t>
            </a:r>
          </a:p>
        </p:txBody>
      </p:sp>
      <p:cxnSp>
        <p:nvCxnSpPr>
          <p:cNvPr id="15" name="Straight Arrow Connector 14"/>
          <p:cNvCxnSpPr/>
          <p:nvPr/>
        </p:nvCxnSpPr>
        <p:spPr>
          <a:xfrm flipV="1">
            <a:off x="2097088" y="820738"/>
            <a:ext cx="0" cy="38544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401888" y="4675188"/>
            <a:ext cx="7950200" cy="365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23998" y="2125655"/>
            <a:ext cx="553998" cy="1243950"/>
          </a:xfrm>
          <a:prstGeom prst="rect">
            <a:avLst/>
          </a:prstGeom>
          <a:noFill/>
        </p:spPr>
        <p:txBody>
          <a:bodyPr vert="vert27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Emotion</a:t>
            </a:r>
          </a:p>
        </p:txBody>
      </p:sp>
      <p:sp>
        <p:nvSpPr>
          <p:cNvPr id="19" name="TextBox 18"/>
          <p:cNvSpPr txBox="1"/>
          <p:nvPr/>
        </p:nvSpPr>
        <p:spPr>
          <a:xfrm>
            <a:off x="5711825" y="4692651"/>
            <a:ext cx="2152650" cy="58477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Time</a:t>
            </a:r>
          </a:p>
        </p:txBody>
      </p:sp>
      <p:sp>
        <p:nvSpPr>
          <p:cNvPr id="20" name="TextBox 19"/>
          <p:cNvSpPr txBox="1"/>
          <p:nvPr/>
        </p:nvSpPr>
        <p:spPr>
          <a:xfrm>
            <a:off x="3361974" y="5445746"/>
            <a:ext cx="52101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Emotional Guidance /Communication / Support</a:t>
            </a:r>
          </a:p>
        </p:txBody>
      </p:sp>
      <p:sp>
        <p:nvSpPr>
          <p:cNvPr id="21" name="TextBox 20"/>
          <p:cNvSpPr txBox="1"/>
          <p:nvPr/>
        </p:nvSpPr>
        <p:spPr>
          <a:xfrm>
            <a:off x="9106249" y="5445746"/>
            <a:ext cx="13950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Direction</a:t>
            </a:r>
          </a:p>
        </p:txBody>
      </p:sp>
      <p:pic>
        <p:nvPicPr>
          <p:cNvPr id="35" name="Audio 34">
            <a:hlinkClick r:id="" action="ppaction://media"/>
            <a:extLst>
              <a:ext uri="{FF2B5EF4-FFF2-40B4-BE49-F238E27FC236}">
                <a16:creationId xmlns:a16="http://schemas.microsoft.com/office/drawing/2014/main" id="{42A2FC87-E7A8-E522-CA95-637187BFFFB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535808598"/>
      </p:ext>
    </p:extLst>
  </p:cSld>
  <p:clrMapOvr>
    <a:masterClrMapping/>
  </p:clrMapOvr>
  <mc:AlternateContent xmlns:mc="http://schemas.openxmlformats.org/markup-compatibility/2006">
    <mc:Choice xmlns:p14="http://schemas.microsoft.com/office/powerpoint/2010/main" Requires="p14">
      <p:transition spd="slow" p14:dur="2000" advTm="23722"/>
    </mc:Choice>
    <mc:Fallback>
      <p:transition spd="slow" advTm="2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colorful buildings&#10;&#10;Description automatically generated with low confidence">
            <a:extLst>
              <a:ext uri="{FF2B5EF4-FFF2-40B4-BE49-F238E27FC236}">
                <a16:creationId xmlns:a16="http://schemas.microsoft.com/office/drawing/2014/main" id="{CCC179C8-8EEF-4150-BE75-2CC6A7FAE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5331" y="5349876"/>
            <a:ext cx="8481340" cy="1508125"/>
          </a:xfrm>
          <a:prstGeom prst="rect">
            <a:avLst/>
          </a:prstGeom>
        </p:spPr>
      </p:pic>
      <p:sp>
        <p:nvSpPr>
          <p:cNvPr id="8" name="Title 1">
            <a:extLst>
              <a:ext uri="{FF2B5EF4-FFF2-40B4-BE49-F238E27FC236}">
                <a16:creationId xmlns:a16="http://schemas.microsoft.com/office/drawing/2014/main" id="{2093B498-AC70-4186-95B7-34484FDD25FA}"/>
              </a:ext>
            </a:extLst>
          </p:cNvPr>
          <p:cNvSpPr txBox="1">
            <a:spLocks/>
          </p:cNvSpPr>
          <p:nvPr/>
        </p:nvSpPr>
        <p:spPr>
          <a:xfrm>
            <a:off x="914400" y="1225907"/>
            <a:ext cx="10363200" cy="37878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altLang="en-US" sz="5867" b="1" i="0" u="none" strike="noStrike" kern="1200" cap="none" spc="0" normalizeH="0" baseline="0" noProof="0" dirty="0">
                <a:ln>
                  <a:noFill/>
                </a:ln>
                <a:solidFill>
                  <a:srgbClr val="4472C4"/>
                </a:solidFill>
                <a:effectLst/>
                <a:uLnTx/>
                <a:uFillTx/>
                <a:latin typeface="Calibri Light" panose="020F0302020204030204"/>
                <a:ea typeface="+mj-ea"/>
                <a:cs typeface="+mj-cs"/>
              </a:rPr>
              <a:t>Change</a:t>
            </a:r>
            <a:endParaRPr kumimoji="0" lang="en-GB" altLang="en-US" sz="6000" b="1" i="0" u="none" strike="noStrike" kern="1200" cap="none" spc="0" normalizeH="0" baseline="0" noProof="0" dirty="0">
              <a:ln>
                <a:noFill/>
              </a:ln>
              <a:solidFill>
                <a:srgbClr val="4472C4"/>
              </a:solidFill>
              <a:effectLst/>
              <a:uLnTx/>
              <a:uFillTx/>
              <a:latin typeface="Calibri Light" panose="020F0302020204030204"/>
              <a:ea typeface="+mj-ea"/>
              <a:cs typeface="+mj-cs"/>
            </a:endParaRP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GB" altLang="en-US" sz="60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altLang="en-US" sz="6000" b="1" i="0" u="none" strike="noStrike" kern="1200" cap="none" spc="0" normalizeH="0" baseline="0" noProof="0" dirty="0">
                <a:ln>
                  <a:noFill/>
                </a:ln>
                <a:solidFill>
                  <a:srgbClr val="4472C4"/>
                </a:solidFill>
                <a:effectLst/>
                <a:uLnTx/>
                <a:uFillTx/>
                <a:latin typeface="Calibri Light" panose="020F0302020204030204"/>
                <a:ea typeface="+mj-ea"/>
                <a:cs typeface="+mj-cs"/>
              </a:rPr>
              <a:t>Maggie Blair</a:t>
            </a:r>
          </a:p>
          <a:p>
            <a:pPr marL="0" marR="0" lvl="0" indent="0" algn="ctr" defTabSz="914377" rtl="0" eaLnBrk="1" fontAlgn="auto" latinLnBrk="0" hangingPunct="1">
              <a:lnSpc>
                <a:spcPct val="90000"/>
              </a:lnSpc>
              <a:spcBef>
                <a:spcPct val="0"/>
              </a:spcBef>
              <a:spcAft>
                <a:spcPts val="0"/>
              </a:spcAft>
              <a:buClrTx/>
              <a:buSzTx/>
              <a:buFontTx/>
              <a:buNone/>
              <a:tabLst/>
              <a:defRPr/>
            </a:pPr>
            <a:r>
              <a:rPr lang="en-GB" altLang="en-US" b="1" dirty="0">
                <a:solidFill>
                  <a:srgbClr val="4472C4"/>
                </a:solidFill>
                <a:latin typeface="Calibri Light" panose="020F0302020204030204"/>
              </a:rPr>
              <a:t>maggie.blair@nhs.net</a:t>
            </a:r>
            <a:endParaRPr kumimoji="0" lang="en-GB" altLang="en-US" sz="6000" b="1" i="0" u="none" strike="noStrike" kern="1200" cap="none" spc="0" normalizeH="0" baseline="0" noProof="0" dirty="0">
              <a:ln>
                <a:noFill/>
              </a:ln>
              <a:solidFill>
                <a:srgbClr val="4472C4"/>
              </a:solidFill>
              <a:effectLst/>
              <a:uLnTx/>
              <a:uFillTx/>
              <a:latin typeface="Calibri Light" panose="020F0302020204030204"/>
              <a:ea typeface="+mj-ea"/>
              <a:cs typeface="+mj-cs"/>
            </a:endParaRPr>
          </a:p>
        </p:txBody>
      </p:sp>
      <p:pic>
        <p:nvPicPr>
          <p:cNvPr id="11" name="Audio 10">
            <a:hlinkClick r:id="" action="ppaction://media"/>
            <a:extLst>
              <a:ext uri="{FF2B5EF4-FFF2-40B4-BE49-F238E27FC236}">
                <a16:creationId xmlns:a16="http://schemas.microsoft.com/office/drawing/2014/main" id="{694F4988-1809-5860-75BE-4D7F1D1D18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55009529"/>
      </p:ext>
    </p:extLst>
  </p:cSld>
  <p:clrMapOvr>
    <a:masterClrMapping/>
  </p:clrMapOvr>
  <mc:AlternateContent xmlns:mc="http://schemas.openxmlformats.org/markup-compatibility/2006">
    <mc:Choice xmlns:p14="http://schemas.microsoft.com/office/powerpoint/2010/main" Requires="p14">
      <p:transition spd="slow" p14:dur="2000" advTm="9849"/>
    </mc:Choice>
    <mc:Fallback>
      <p:transition spd="slow" advTm="9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Audio 18">
            <a:hlinkClick r:id="" action="ppaction://media"/>
            <a:extLst>
              <a:ext uri="{FF2B5EF4-FFF2-40B4-BE49-F238E27FC236}">
                <a16:creationId xmlns:a16="http://schemas.microsoft.com/office/drawing/2014/main" id="{0C95CABC-8EAB-D113-FA30-10F4FB5F881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08834642"/>
      </p:ext>
    </p:extLst>
  </p:cSld>
  <p:clrMapOvr>
    <a:masterClrMapping/>
  </p:clrMapOvr>
  <mc:AlternateContent xmlns:mc="http://schemas.openxmlformats.org/markup-compatibility/2006" xmlns:p14="http://schemas.microsoft.com/office/powerpoint/2010/main">
    <mc:Choice Requires="p14">
      <p:transition spd="slow" p14:dur="2000" advTm="10834"/>
    </mc:Choice>
    <mc:Fallback xmlns="">
      <p:transition spd="slow" advTm="10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29D6B243-AFEC-9AD8-5AEE-29E88D445D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5579769"/>
      </p:ext>
    </p:extLst>
  </p:cSld>
  <p:clrMapOvr>
    <a:masterClrMapping/>
  </p:clrMapOvr>
  <mc:AlternateContent xmlns:mc="http://schemas.openxmlformats.org/markup-compatibility/2006" xmlns:p14="http://schemas.microsoft.com/office/powerpoint/2010/main">
    <mc:Choice Requires="p14">
      <p:transition spd="slow" p14:dur="2000" advTm="9428"/>
    </mc:Choice>
    <mc:Fallback xmlns="">
      <p:transition spd="slow" advTm="9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C2E85FB0-B526-C5C4-88F4-3D63DF81632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34896554"/>
      </p:ext>
    </p:extLst>
  </p:cSld>
  <p:clrMapOvr>
    <a:masterClrMapping/>
  </p:clrMapOvr>
  <mc:AlternateContent xmlns:mc="http://schemas.openxmlformats.org/markup-compatibility/2006">
    <mc:Choice xmlns:p14="http://schemas.microsoft.com/office/powerpoint/2010/main" Requires="p14">
      <p:transition spd="slow" p14:dur="2000" advTm="5985"/>
    </mc:Choice>
    <mc:Fallback>
      <p:transition spd="slow" advTm="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Audio 12">
            <a:hlinkClick r:id="" action="ppaction://media"/>
            <a:extLst>
              <a:ext uri="{FF2B5EF4-FFF2-40B4-BE49-F238E27FC236}">
                <a16:creationId xmlns:a16="http://schemas.microsoft.com/office/drawing/2014/main" id="{C2067FEF-6AC8-EC63-AF23-D0FDFC822A2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79817176"/>
      </p:ext>
    </p:extLst>
  </p:cSld>
  <p:clrMapOvr>
    <a:masterClrMapping/>
  </p:clrMapOvr>
  <mc:AlternateContent xmlns:mc="http://schemas.openxmlformats.org/markup-compatibility/2006">
    <mc:Choice xmlns:p14="http://schemas.microsoft.com/office/powerpoint/2010/main" Requires="p14">
      <p:transition spd="slow" p14:dur="2000" advTm="14182"/>
    </mc:Choice>
    <mc:Fallback>
      <p:transition spd="slow" advTm="1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58B0DFB8-E257-101A-C6D7-F3A8D6E6DF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6590308"/>
      </p:ext>
    </p:extLst>
  </p:cSld>
  <p:clrMapOvr>
    <a:masterClrMapping/>
  </p:clrMapOvr>
  <mc:AlternateContent xmlns:mc="http://schemas.openxmlformats.org/markup-compatibility/2006">
    <mc:Choice xmlns:p14="http://schemas.microsoft.com/office/powerpoint/2010/main" Requires="p14">
      <p:transition spd="slow" p14:dur="2000" advTm="5523"/>
    </mc:Choice>
    <mc:Fallback>
      <p:transition spd="slow" advTm="5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nvGraphicFramePr>
        <p:xfrm>
          <a:off x="1505744" y="0"/>
          <a:ext cx="9180512" cy="67139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171DD8FB-E3C6-7246-7BBE-2D1F76926A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99839967"/>
      </p:ext>
    </p:extLst>
  </p:cSld>
  <p:clrMapOvr>
    <a:masterClrMapping/>
  </p:clrMapOvr>
  <mc:AlternateContent xmlns:mc="http://schemas.openxmlformats.org/markup-compatibility/2006">
    <mc:Choice xmlns:p14="http://schemas.microsoft.com/office/powerpoint/2010/main" Requires="p14">
      <p:transition spd="slow" p14:dur="2000" advTm="7649"/>
    </mc:Choice>
    <mc:Fallback>
      <p:transition spd="slow" advTm="7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6.4|28.8|8.5|19.1|7.2|11.4|21.4"/>
</p:tagLst>
</file>

<file path=ppt/tags/tag10.xml><?xml version="1.0" encoding="utf-8"?>
<p:tagLst xmlns:a="http://schemas.openxmlformats.org/drawingml/2006/main" xmlns:r="http://schemas.openxmlformats.org/officeDocument/2006/relationships" xmlns:p="http://schemas.openxmlformats.org/presentationml/2006/main">
  <p:tag name="TIMING" val="|1.8|3.6|7.4"/>
</p:tagLst>
</file>

<file path=ppt/tags/tag11.xml><?xml version="1.0" encoding="utf-8"?>
<p:tagLst xmlns:a="http://schemas.openxmlformats.org/drawingml/2006/main" xmlns:r="http://schemas.openxmlformats.org/officeDocument/2006/relationships" xmlns:p="http://schemas.openxmlformats.org/presentationml/2006/main">
  <p:tag name="TIMING" val="|9|7.6|11|4.1|0.6|1.2|1.5|1.5|1.5|2.3|14.7|7.6|15.8"/>
</p:tagLst>
</file>

<file path=ppt/tags/tag2.xml><?xml version="1.0" encoding="utf-8"?>
<p:tagLst xmlns:a="http://schemas.openxmlformats.org/drawingml/2006/main" xmlns:r="http://schemas.openxmlformats.org/officeDocument/2006/relationships" xmlns:p="http://schemas.openxmlformats.org/presentationml/2006/main">
  <p:tag name="TIMING" val="|6.4|2.5|5.5|43.7"/>
</p:tagLst>
</file>

<file path=ppt/tags/tag3.xml><?xml version="1.0" encoding="utf-8"?>
<p:tagLst xmlns:a="http://schemas.openxmlformats.org/drawingml/2006/main" xmlns:r="http://schemas.openxmlformats.org/officeDocument/2006/relationships" xmlns:p="http://schemas.openxmlformats.org/presentationml/2006/main">
  <p:tag name="TIMING" val="|9|7.6|11|4.1|0.6|1.2|1.5|1.5|1.5|2.3|14.7|7.6|15.8"/>
</p:tagLst>
</file>

<file path=ppt/tags/tag4.xml><?xml version="1.0" encoding="utf-8"?>
<p:tagLst xmlns:a="http://schemas.openxmlformats.org/drawingml/2006/main" xmlns:r="http://schemas.openxmlformats.org/officeDocument/2006/relationships" xmlns:p="http://schemas.openxmlformats.org/presentationml/2006/main">
  <p:tag name="TIMING" val="|10.8|1.6|3.3|4.9|1.8|7"/>
</p:tagLst>
</file>

<file path=ppt/tags/tag5.xml><?xml version="1.0" encoding="utf-8"?>
<p:tagLst xmlns:a="http://schemas.openxmlformats.org/drawingml/2006/main" xmlns:r="http://schemas.openxmlformats.org/officeDocument/2006/relationships" xmlns:p="http://schemas.openxmlformats.org/presentationml/2006/main">
  <p:tag name="TIMING" val="|2.7|4.1|5.1|4.7|45.8"/>
</p:tagLst>
</file>

<file path=ppt/tags/tag6.xml><?xml version="1.0" encoding="utf-8"?>
<p:tagLst xmlns:a="http://schemas.openxmlformats.org/drawingml/2006/main" xmlns:r="http://schemas.openxmlformats.org/officeDocument/2006/relationships" xmlns:p="http://schemas.openxmlformats.org/presentationml/2006/main">
  <p:tag name="TIMING" val="|6.6|1.5|1.7|5.4|3.3|1.2|0.4|0.2|0|8.1|2.9|5.9"/>
</p:tagLst>
</file>

<file path=ppt/tags/tag7.xml><?xml version="1.0" encoding="utf-8"?>
<p:tagLst xmlns:a="http://schemas.openxmlformats.org/drawingml/2006/main" xmlns:r="http://schemas.openxmlformats.org/officeDocument/2006/relationships" xmlns:p="http://schemas.openxmlformats.org/presentationml/2006/main">
  <p:tag name="TIMING" val="|1.2|4.5|9.8"/>
</p:tagLst>
</file>

<file path=ppt/tags/tag8.xml><?xml version="1.0" encoding="utf-8"?>
<p:tagLst xmlns:a="http://schemas.openxmlformats.org/drawingml/2006/main" xmlns:r="http://schemas.openxmlformats.org/officeDocument/2006/relationships" xmlns:p="http://schemas.openxmlformats.org/presentationml/2006/main">
  <p:tag name="TIMING" val="|4.2|4.8|5.2|9.3|3.2|5.9"/>
</p:tagLst>
</file>

<file path=ppt/tags/tag9.xml><?xml version="1.0" encoding="utf-8"?>
<p:tagLst xmlns:a="http://schemas.openxmlformats.org/drawingml/2006/main" xmlns:r="http://schemas.openxmlformats.org/officeDocument/2006/relationships" xmlns:p="http://schemas.openxmlformats.org/presentationml/2006/main">
  <p:tag name="TIMING" val="|1.4|4.1|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shop Jan 2023" id="{7BCB14AC-023B-491C-8205-723E55239BF1}" vid="{BAD36221-5A59-4050-8BBF-CB2318B03588}"/>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effield HCP Powerpoint Template" id="{B243435F-3E58-4FB9-A222-79FA00D3197D}" vid="{DBFDF638-FE68-451E-8477-CB85EEE7BB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Workshop Jan 2023</Template>
  <TotalTime>396</TotalTime>
  <Words>1749</Words>
  <Application>Microsoft Office PowerPoint</Application>
  <PresentationFormat>Widescreen</PresentationFormat>
  <Paragraphs>268</Paragraphs>
  <Slides>32</Slides>
  <Notes>32</Notes>
  <HiddenSlides>0</HiddenSlides>
  <MMClips>32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Arial</vt:lpstr>
      <vt:lpstr>Calibri</vt:lpstr>
      <vt:lpstr>Calibri Light</vt:lpstr>
      <vt:lpstr>Comic Sans MS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Eight Reasons for Resisting Change</vt:lpstr>
      <vt:lpstr>Bridge’s Transition Model</vt:lpstr>
      <vt:lpstr>PowerPoint Presentation</vt:lpstr>
      <vt:lpstr>PowerPoint Presentation</vt:lpstr>
      <vt:lpstr>PowerPoint Presentation</vt:lpstr>
      <vt:lpstr>PowerPoint Presentation</vt:lpstr>
      <vt:lpstr>PowerPoint Presentation</vt:lpstr>
      <vt:lpstr>Endings</vt:lpstr>
      <vt:lpstr>Endings</vt:lpstr>
      <vt:lpstr>Neutral Zone</vt:lpstr>
      <vt:lpstr>Neutral Zone</vt:lpstr>
      <vt:lpstr>Beginnings</vt:lpstr>
      <vt:lpstr>Beginnings</vt:lpstr>
      <vt:lpstr>PowerPoint Presentation</vt:lpstr>
      <vt:lpstr>PowerPoint Presentation</vt:lpstr>
      <vt:lpstr>Reflection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Sheffield Health and Social Care Learning Collaborative Workshop</dc:title>
  <dc:creator>BLAIR, Maggie (NHS SOUTH YORKSHIRE ICB - 03N)</dc:creator>
  <cp:lastModifiedBy>BLAIR, Maggie (NHS SOUTH YORKSHIRE ICB - 03N)</cp:lastModifiedBy>
  <cp:revision>10</cp:revision>
  <dcterms:created xsi:type="dcterms:W3CDTF">2022-12-07T10:00:08Z</dcterms:created>
  <dcterms:modified xsi:type="dcterms:W3CDTF">2023-03-23T14:38:14Z</dcterms:modified>
</cp:coreProperties>
</file>