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3"/>
  </p:notesMasterIdLst>
  <p:sldIdLst>
    <p:sldId id="277" r:id="rId3"/>
    <p:sldId id="258" r:id="rId4"/>
    <p:sldId id="308" r:id="rId5"/>
    <p:sldId id="283" r:id="rId6"/>
    <p:sldId id="284" r:id="rId7"/>
    <p:sldId id="299" r:id="rId8"/>
    <p:sldId id="285" r:id="rId9"/>
    <p:sldId id="286" r:id="rId10"/>
    <p:sldId id="312" r:id="rId11"/>
    <p:sldId id="31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968" autoAdjust="0"/>
  </p:normalViewPr>
  <p:slideViewPr>
    <p:cSldViewPr snapToGrid="0">
      <p:cViewPr varScale="1">
        <p:scale>
          <a:sx n="42" d="100"/>
          <a:sy n="42" d="100"/>
        </p:scale>
        <p:origin x="1564" y="4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03C08-B1BB-4C69-9E57-B3784566F01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AD9EC2AF-083F-41C1-9C5B-564684AC894F}">
      <dgm:prSet phldrT="[Text]"/>
      <dgm:spPr>
        <a:solidFill>
          <a:schemeClr val="accent6"/>
        </a:solidFill>
      </dgm:spPr>
      <dgm:t>
        <a:bodyPr/>
        <a:lstStyle/>
        <a:p>
          <a:r>
            <a:rPr lang="en-GB" dirty="0"/>
            <a:t>Discover</a:t>
          </a:r>
        </a:p>
      </dgm:t>
    </dgm:pt>
    <dgm:pt modelId="{BCFF782D-4580-42FF-B3D8-41973BD7DCBE}" type="parTrans" cxnId="{1265205E-AE6D-4D64-A950-A286F91839D2}">
      <dgm:prSet/>
      <dgm:spPr/>
      <dgm:t>
        <a:bodyPr/>
        <a:lstStyle/>
        <a:p>
          <a:endParaRPr lang="en-GB"/>
        </a:p>
      </dgm:t>
    </dgm:pt>
    <dgm:pt modelId="{8E1E206C-9E24-41CB-8B56-E2035F2306BD}" type="sibTrans" cxnId="{1265205E-AE6D-4D64-A950-A286F91839D2}">
      <dgm:prSet/>
      <dgm:spPr/>
      <dgm:t>
        <a:bodyPr/>
        <a:lstStyle/>
        <a:p>
          <a:endParaRPr lang="en-GB"/>
        </a:p>
      </dgm:t>
    </dgm:pt>
    <dgm:pt modelId="{619DBAFB-6A40-49F6-99E4-751451DCF682}">
      <dgm:prSet phldrT="[Text]"/>
      <dgm:spPr>
        <a:solidFill>
          <a:schemeClr val="accent4"/>
        </a:solidFill>
      </dgm:spPr>
      <dgm:t>
        <a:bodyPr/>
        <a:lstStyle/>
        <a:p>
          <a:r>
            <a:rPr lang="en-GB" dirty="0"/>
            <a:t>Dream</a:t>
          </a:r>
        </a:p>
      </dgm:t>
    </dgm:pt>
    <dgm:pt modelId="{882CE38D-2EBE-48D4-A6CE-3EF3DDD19135}" type="parTrans" cxnId="{97C8B59D-02B4-4D8F-8E4C-9150A20ABE80}">
      <dgm:prSet/>
      <dgm:spPr/>
      <dgm:t>
        <a:bodyPr/>
        <a:lstStyle/>
        <a:p>
          <a:endParaRPr lang="en-GB"/>
        </a:p>
      </dgm:t>
    </dgm:pt>
    <dgm:pt modelId="{310039BF-A280-4268-B4CB-3E062962CA2A}" type="sibTrans" cxnId="{97C8B59D-02B4-4D8F-8E4C-9150A20ABE80}">
      <dgm:prSet/>
      <dgm:spPr/>
      <dgm:t>
        <a:bodyPr/>
        <a:lstStyle/>
        <a:p>
          <a:endParaRPr lang="en-GB"/>
        </a:p>
      </dgm:t>
    </dgm:pt>
    <dgm:pt modelId="{BA20693A-B9A0-418C-A6AD-7E05724514EC}">
      <dgm:prSet phldrT="[Text]"/>
      <dgm:spPr/>
      <dgm:t>
        <a:bodyPr/>
        <a:lstStyle/>
        <a:p>
          <a:r>
            <a:rPr lang="en-GB" dirty="0"/>
            <a:t>Design</a:t>
          </a:r>
        </a:p>
      </dgm:t>
    </dgm:pt>
    <dgm:pt modelId="{B2A5635E-FC78-4545-8C49-48DAAAA456F0}" type="parTrans" cxnId="{D276807F-00B3-4430-92AB-CB22A705BEA1}">
      <dgm:prSet/>
      <dgm:spPr/>
      <dgm:t>
        <a:bodyPr/>
        <a:lstStyle/>
        <a:p>
          <a:endParaRPr lang="en-GB"/>
        </a:p>
      </dgm:t>
    </dgm:pt>
    <dgm:pt modelId="{F39528B5-4FDE-4748-9E20-3EE0A8EDCC18}" type="sibTrans" cxnId="{D276807F-00B3-4430-92AB-CB22A705BEA1}">
      <dgm:prSet/>
      <dgm:spPr/>
      <dgm:t>
        <a:bodyPr/>
        <a:lstStyle/>
        <a:p>
          <a:endParaRPr lang="en-GB"/>
        </a:p>
      </dgm:t>
    </dgm:pt>
    <dgm:pt modelId="{66448F9C-6D5B-4571-BBFA-60601423DD84}">
      <dgm:prSet phldrT="[Text]"/>
      <dgm:spPr>
        <a:solidFill>
          <a:srgbClr val="FF0000"/>
        </a:solidFill>
      </dgm:spPr>
      <dgm:t>
        <a:bodyPr/>
        <a:lstStyle/>
        <a:p>
          <a:r>
            <a:rPr lang="en-GB" dirty="0"/>
            <a:t>Destiny</a:t>
          </a:r>
        </a:p>
      </dgm:t>
    </dgm:pt>
    <dgm:pt modelId="{4EB5A62D-41D6-4B7C-9657-9722B222BE07}" type="parTrans" cxnId="{F925D131-1C36-4965-9AF8-797319E44B1E}">
      <dgm:prSet/>
      <dgm:spPr/>
      <dgm:t>
        <a:bodyPr/>
        <a:lstStyle/>
        <a:p>
          <a:endParaRPr lang="en-GB"/>
        </a:p>
      </dgm:t>
    </dgm:pt>
    <dgm:pt modelId="{B70DD54F-2882-4D0B-8453-04D8F4B092D1}" type="sibTrans" cxnId="{F925D131-1C36-4965-9AF8-797319E44B1E}">
      <dgm:prSet/>
      <dgm:spPr/>
      <dgm:t>
        <a:bodyPr/>
        <a:lstStyle/>
        <a:p>
          <a:endParaRPr lang="en-GB"/>
        </a:p>
      </dgm:t>
    </dgm:pt>
    <dgm:pt modelId="{53E5CC49-1185-499E-986F-27FEA3641A17}" type="pres">
      <dgm:prSet presAssocID="{49B03C08-B1BB-4C69-9E57-B3784566F015}" presName="cycleMatrixDiagram" presStyleCnt="0">
        <dgm:presLayoutVars>
          <dgm:chMax val="1"/>
          <dgm:dir/>
          <dgm:animLvl val="lvl"/>
          <dgm:resizeHandles val="exact"/>
        </dgm:presLayoutVars>
      </dgm:prSet>
      <dgm:spPr/>
    </dgm:pt>
    <dgm:pt modelId="{9F85AB63-1511-4932-A024-CEF3265C6F41}" type="pres">
      <dgm:prSet presAssocID="{49B03C08-B1BB-4C69-9E57-B3784566F015}" presName="children" presStyleCnt="0"/>
      <dgm:spPr/>
    </dgm:pt>
    <dgm:pt modelId="{869B3A51-89EF-491F-8466-B7881913AA99}" type="pres">
      <dgm:prSet presAssocID="{49B03C08-B1BB-4C69-9E57-B3784566F015}" presName="childPlaceholder" presStyleCnt="0"/>
      <dgm:spPr/>
    </dgm:pt>
    <dgm:pt modelId="{47061C2A-6DD2-4717-AA1C-C8BA1B4E4258}" type="pres">
      <dgm:prSet presAssocID="{49B03C08-B1BB-4C69-9E57-B3784566F015}" presName="circle" presStyleCnt="0"/>
      <dgm:spPr/>
    </dgm:pt>
    <dgm:pt modelId="{93F7ABF0-F29C-4744-81BB-8D93EB7BD8A5}" type="pres">
      <dgm:prSet presAssocID="{49B03C08-B1BB-4C69-9E57-B3784566F015}" presName="quadrant1" presStyleLbl="node1" presStyleIdx="0" presStyleCnt="4">
        <dgm:presLayoutVars>
          <dgm:chMax val="1"/>
          <dgm:bulletEnabled val="1"/>
        </dgm:presLayoutVars>
      </dgm:prSet>
      <dgm:spPr/>
    </dgm:pt>
    <dgm:pt modelId="{42BEAC8B-A776-4F3B-8BC5-FE282CAE5233}" type="pres">
      <dgm:prSet presAssocID="{49B03C08-B1BB-4C69-9E57-B3784566F015}" presName="quadrant2" presStyleLbl="node1" presStyleIdx="1" presStyleCnt="4">
        <dgm:presLayoutVars>
          <dgm:chMax val="1"/>
          <dgm:bulletEnabled val="1"/>
        </dgm:presLayoutVars>
      </dgm:prSet>
      <dgm:spPr/>
    </dgm:pt>
    <dgm:pt modelId="{717299B1-D377-4350-ABA3-55CD3FF0BF20}" type="pres">
      <dgm:prSet presAssocID="{49B03C08-B1BB-4C69-9E57-B3784566F015}" presName="quadrant3" presStyleLbl="node1" presStyleIdx="2" presStyleCnt="4" custLinFactNeighborY="1300">
        <dgm:presLayoutVars>
          <dgm:chMax val="1"/>
          <dgm:bulletEnabled val="1"/>
        </dgm:presLayoutVars>
      </dgm:prSet>
      <dgm:spPr/>
    </dgm:pt>
    <dgm:pt modelId="{3895D393-E0CD-4818-BEF8-7D3A68E01B26}" type="pres">
      <dgm:prSet presAssocID="{49B03C08-B1BB-4C69-9E57-B3784566F015}" presName="quadrant4" presStyleLbl="node1" presStyleIdx="3" presStyleCnt="4" custLinFactNeighborY="1300">
        <dgm:presLayoutVars>
          <dgm:chMax val="1"/>
          <dgm:bulletEnabled val="1"/>
        </dgm:presLayoutVars>
      </dgm:prSet>
      <dgm:spPr/>
    </dgm:pt>
    <dgm:pt modelId="{417F6D51-F106-4017-A7DA-357658B5B9F7}" type="pres">
      <dgm:prSet presAssocID="{49B03C08-B1BB-4C69-9E57-B3784566F015}" presName="quadrantPlaceholder" presStyleCnt="0"/>
      <dgm:spPr/>
    </dgm:pt>
    <dgm:pt modelId="{2CFD7316-94F1-4E04-826B-EB9A59A38ED8}" type="pres">
      <dgm:prSet presAssocID="{49B03C08-B1BB-4C69-9E57-B3784566F015}" presName="center1" presStyleLbl="fgShp" presStyleIdx="0" presStyleCnt="2"/>
      <dgm:spPr/>
    </dgm:pt>
    <dgm:pt modelId="{30A2F240-9426-476A-A429-D864A1B47ACB}" type="pres">
      <dgm:prSet presAssocID="{49B03C08-B1BB-4C69-9E57-B3784566F015}" presName="center2" presStyleLbl="fgShp" presStyleIdx="1" presStyleCnt="2"/>
      <dgm:spPr/>
    </dgm:pt>
  </dgm:ptLst>
  <dgm:cxnLst>
    <dgm:cxn modelId="{BF272507-329C-4DB1-A641-F4CD95D222EA}" type="presOf" srcId="{619DBAFB-6A40-49F6-99E4-751451DCF682}" destId="{42BEAC8B-A776-4F3B-8BC5-FE282CAE5233}" srcOrd="0" destOrd="0" presId="urn:microsoft.com/office/officeart/2005/8/layout/cycle4"/>
    <dgm:cxn modelId="{C0A95B17-0E9A-4EBB-800C-03A1634393F3}" type="presOf" srcId="{66448F9C-6D5B-4571-BBFA-60601423DD84}" destId="{3895D393-E0CD-4818-BEF8-7D3A68E01B26}" srcOrd="0" destOrd="0" presId="urn:microsoft.com/office/officeart/2005/8/layout/cycle4"/>
    <dgm:cxn modelId="{B56A3427-F4CC-4F4E-A362-CB6AEF315FEF}" type="presOf" srcId="{BA20693A-B9A0-418C-A6AD-7E05724514EC}" destId="{717299B1-D377-4350-ABA3-55CD3FF0BF20}" srcOrd="0" destOrd="0" presId="urn:microsoft.com/office/officeart/2005/8/layout/cycle4"/>
    <dgm:cxn modelId="{F925D131-1C36-4965-9AF8-797319E44B1E}" srcId="{49B03C08-B1BB-4C69-9E57-B3784566F015}" destId="{66448F9C-6D5B-4571-BBFA-60601423DD84}" srcOrd="3" destOrd="0" parTransId="{4EB5A62D-41D6-4B7C-9657-9722B222BE07}" sibTransId="{B70DD54F-2882-4D0B-8453-04D8F4B092D1}"/>
    <dgm:cxn modelId="{1265205E-AE6D-4D64-A950-A286F91839D2}" srcId="{49B03C08-B1BB-4C69-9E57-B3784566F015}" destId="{AD9EC2AF-083F-41C1-9C5B-564684AC894F}" srcOrd="0" destOrd="0" parTransId="{BCFF782D-4580-42FF-B3D8-41973BD7DCBE}" sibTransId="{8E1E206C-9E24-41CB-8B56-E2035F2306BD}"/>
    <dgm:cxn modelId="{9775A972-7AA4-41AB-A6F2-D950AA78DBE7}" type="presOf" srcId="{49B03C08-B1BB-4C69-9E57-B3784566F015}" destId="{53E5CC49-1185-499E-986F-27FEA3641A17}" srcOrd="0" destOrd="0" presId="urn:microsoft.com/office/officeart/2005/8/layout/cycle4"/>
    <dgm:cxn modelId="{D276807F-00B3-4430-92AB-CB22A705BEA1}" srcId="{49B03C08-B1BB-4C69-9E57-B3784566F015}" destId="{BA20693A-B9A0-418C-A6AD-7E05724514EC}" srcOrd="2" destOrd="0" parTransId="{B2A5635E-FC78-4545-8C49-48DAAAA456F0}" sibTransId="{F39528B5-4FDE-4748-9E20-3EE0A8EDCC18}"/>
    <dgm:cxn modelId="{97C8B59D-02B4-4D8F-8E4C-9150A20ABE80}" srcId="{49B03C08-B1BB-4C69-9E57-B3784566F015}" destId="{619DBAFB-6A40-49F6-99E4-751451DCF682}" srcOrd="1" destOrd="0" parTransId="{882CE38D-2EBE-48D4-A6CE-3EF3DDD19135}" sibTransId="{310039BF-A280-4268-B4CB-3E062962CA2A}"/>
    <dgm:cxn modelId="{CF1065C5-A85E-431A-AE08-5CC96DFBE3FF}" type="presOf" srcId="{AD9EC2AF-083F-41C1-9C5B-564684AC894F}" destId="{93F7ABF0-F29C-4744-81BB-8D93EB7BD8A5}" srcOrd="0" destOrd="0" presId="urn:microsoft.com/office/officeart/2005/8/layout/cycle4"/>
    <dgm:cxn modelId="{13208D85-7050-4B1B-82C8-ED556A66D9E0}" type="presParOf" srcId="{53E5CC49-1185-499E-986F-27FEA3641A17}" destId="{9F85AB63-1511-4932-A024-CEF3265C6F41}" srcOrd="0" destOrd="0" presId="urn:microsoft.com/office/officeart/2005/8/layout/cycle4"/>
    <dgm:cxn modelId="{5376B959-9C5C-4F4B-8988-676C0C266396}" type="presParOf" srcId="{9F85AB63-1511-4932-A024-CEF3265C6F41}" destId="{869B3A51-89EF-491F-8466-B7881913AA99}" srcOrd="0" destOrd="0" presId="urn:microsoft.com/office/officeart/2005/8/layout/cycle4"/>
    <dgm:cxn modelId="{2567B1F4-D303-4039-BA65-13A0B3C39172}" type="presParOf" srcId="{53E5CC49-1185-499E-986F-27FEA3641A17}" destId="{47061C2A-6DD2-4717-AA1C-C8BA1B4E4258}" srcOrd="1" destOrd="0" presId="urn:microsoft.com/office/officeart/2005/8/layout/cycle4"/>
    <dgm:cxn modelId="{94449056-1E97-485F-81A7-4D9DED4FD8FF}" type="presParOf" srcId="{47061C2A-6DD2-4717-AA1C-C8BA1B4E4258}" destId="{93F7ABF0-F29C-4744-81BB-8D93EB7BD8A5}" srcOrd="0" destOrd="0" presId="urn:microsoft.com/office/officeart/2005/8/layout/cycle4"/>
    <dgm:cxn modelId="{CEFCF415-6B37-4799-B852-9144D8E1FAC6}" type="presParOf" srcId="{47061C2A-6DD2-4717-AA1C-C8BA1B4E4258}" destId="{42BEAC8B-A776-4F3B-8BC5-FE282CAE5233}" srcOrd="1" destOrd="0" presId="urn:microsoft.com/office/officeart/2005/8/layout/cycle4"/>
    <dgm:cxn modelId="{ECBA1272-922E-425B-A6FA-F4214DC93059}" type="presParOf" srcId="{47061C2A-6DD2-4717-AA1C-C8BA1B4E4258}" destId="{717299B1-D377-4350-ABA3-55CD3FF0BF20}" srcOrd="2" destOrd="0" presId="urn:microsoft.com/office/officeart/2005/8/layout/cycle4"/>
    <dgm:cxn modelId="{14EAFF0A-9ECC-488A-B303-F10DF1585D10}" type="presParOf" srcId="{47061C2A-6DD2-4717-AA1C-C8BA1B4E4258}" destId="{3895D393-E0CD-4818-BEF8-7D3A68E01B26}" srcOrd="3" destOrd="0" presId="urn:microsoft.com/office/officeart/2005/8/layout/cycle4"/>
    <dgm:cxn modelId="{4C59AA2F-BD99-485D-8854-CD72B84E46F0}" type="presParOf" srcId="{47061C2A-6DD2-4717-AA1C-C8BA1B4E4258}" destId="{417F6D51-F106-4017-A7DA-357658B5B9F7}" srcOrd="4" destOrd="0" presId="urn:microsoft.com/office/officeart/2005/8/layout/cycle4"/>
    <dgm:cxn modelId="{8EB38DF9-26BC-4934-934E-0B1D8CBD5F92}" type="presParOf" srcId="{53E5CC49-1185-499E-986F-27FEA3641A17}" destId="{2CFD7316-94F1-4E04-826B-EB9A59A38ED8}" srcOrd="2" destOrd="0" presId="urn:microsoft.com/office/officeart/2005/8/layout/cycle4"/>
    <dgm:cxn modelId="{C6FDC49A-68E3-4379-BCD5-89F98B104C06}" type="presParOf" srcId="{53E5CC49-1185-499E-986F-27FEA3641A17}" destId="{30A2F240-9426-476A-A429-D864A1B47ACB}" srcOrd="3" destOrd="0" presId="urn:microsoft.com/office/officeart/2005/8/layout/cycle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540A9F-BBB9-4F2D-AC9C-B81AFF0BE6E7}"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GB"/>
        </a:p>
      </dgm:t>
    </dgm:pt>
    <dgm:pt modelId="{E4FC51A4-E7AC-4BCC-8678-6B75AED3D3B8}">
      <dgm:prSet phldrT="[Text]"/>
      <dgm:spPr>
        <a:solidFill>
          <a:schemeClr val="accent6"/>
        </a:solidFill>
      </dgm:spPr>
      <dgm:t>
        <a:bodyPr/>
        <a:lstStyle/>
        <a:p>
          <a:r>
            <a:rPr lang="en-GB" dirty="0"/>
            <a:t>Learn from experience</a:t>
          </a:r>
        </a:p>
      </dgm:t>
    </dgm:pt>
    <dgm:pt modelId="{51E3AC67-076C-44F6-972C-E2DAA0AA4CAA}" type="parTrans" cxnId="{6C46A168-59A6-473C-A81E-2F50DFB0BC92}">
      <dgm:prSet/>
      <dgm:spPr/>
      <dgm:t>
        <a:bodyPr/>
        <a:lstStyle/>
        <a:p>
          <a:endParaRPr lang="en-GB"/>
        </a:p>
      </dgm:t>
    </dgm:pt>
    <dgm:pt modelId="{22A4CFEC-A93C-499B-B514-A52518772D77}" type="sibTrans" cxnId="{6C46A168-59A6-473C-A81E-2F50DFB0BC92}">
      <dgm:prSet/>
      <dgm:spPr>
        <a:solidFill>
          <a:schemeClr val="accent6"/>
        </a:solidFill>
      </dgm:spPr>
      <dgm:t>
        <a:bodyPr/>
        <a:lstStyle/>
        <a:p>
          <a:endParaRPr lang="en-GB"/>
        </a:p>
      </dgm:t>
    </dgm:pt>
    <dgm:pt modelId="{ABCD70EF-DC78-48DC-BA34-4313EDD81600}">
      <dgm:prSet phldrT="[Text]"/>
      <dgm:spPr>
        <a:solidFill>
          <a:srgbClr val="FFC000"/>
        </a:solidFill>
      </dgm:spPr>
      <dgm:t>
        <a:bodyPr/>
        <a:lstStyle/>
        <a:p>
          <a:r>
            <a:rPr lang="en-GB" dirty="0"/>
            <a:t>Look to the future</a:t>
          </a:r>
        </a:p>
      </dgm:t>
    </dgm:pt>
    <dgm:pt modelId="{30DB5D98-6EEB-44DF-867E-CBAB5CE60C85}" type="parTrans" cxnId="{CCAB051C-69BA-468C-BF33-0D5E719F7CFA}">
      <dgm:prSet/>
      <dgm:spPr/>
      <dgm:t>
        <a:bodyPr/>
        <a:lstStyle/>
        <a:p>
          <a:endParaRPr lang="en-GB"/>
        </a:p>
      </dgm:t>
    </dgm:pt>
    <dgm:pt modelId="{C1FC7D00-3F4A-49A4-98F2-849CE8398C02}" type="sibTrans" cxnId="{CCAB051C-69BA-468C-BF33-0D5E719F7CFA}">
      <dgm:prSet/>
      <dgm:spPr>
        <a:solidFill>
          <a:schemeClr val="accent4"/>
        </a:solidFill>
      </dgm:spPr>
      <dgm:t>
        <a:bodyPr/>
        <a:lstStyle/>
        <a:p>
          <a:endParaRPr lang="en-GB"/>
        </a:p>
      </dgm:t>
    </dgm:pt>
    <dgm:pt modelId="{C3A93D5A-E6C4-4E47-BC27-DF5E35853C10}">
      <dgm:prSet phldrT="[Text]"/>
      <dgm:spPr>
        <a:solidFill>
          <a:schemeClr val="accent5"/>
        </a:solidFill>
      </dgm:spPr>
      <dgm:t>
        <a:bodyPr/>
        <a:lstStyle/>
        <a:p>
          <a:r>
            <a:rPr lang="en-GB" dirty="0"/>
            <a:t>Decide what needs doing</a:t>
          </a:r>
        </a:p>
      </dgm:t>
    </dgm:pt>
    <dgm:pt modelId="{83EC13F7-C1F5-4279-A3F7-F72C58F99B5B}" type="parTrans" cxnId="{1C3E1111-2E7E-4B97-8280-203F0F5D7F25}">
      <dgm:prSet/>
      <dgm:spPr/>
      <dgm:t>
        <a:bodyPr/>
        <a:lstStyle/>
        <a:p>
          <a:endParaRPr lang="en-GB"/>
        </a:p>
      </dgm:t>
    </dgm:pt>
    <dgm:pt modelId="{A3238BA7-93D6-4EB5-B50E-6C8741648D71}" type="sibTrans" cxnId="{1C3E1111-2E7E-4B97-8280-203F0F5D7F25}">
      <dgm:prSet/>
      <dgm:spPr>
        <a:solidFill>
          <a:schemeClr val="accent5"/>
        </a:solidFill>
      </dgm:spPr>
      <dgm:t>
        <a:bodyPr/>
        <a:lstStyle/>
        <a:p>
          <a:endParaRPr lang="en-GB"/>
        </a:p>
      </dgm:t>
    </dgm:pt>
    <dgm:pt modelId="{CB9D727D-10B7-4924-BB38-2ADCFE5BFD9F}">
      <dgm:prSet phldrT="[Text]"/>
      <dgm:spPr>
        <a:solidFill>
          <a:srgbClr val="FF0000"/>
        </a:solidFill>
      </dgm:spPr>
      <dgm:t>
        <a:bodyPr/>
        <a:lstStyle/>
        <a:p>
          <a:r>
            <a:rPr lang="en-GB" dirty="0"/>
            <a:t>Action Plan / Make it Happen</a:t>
          </a:r>
        </a:p>
      </dgm:t>
    </dgm:pt>
    <dgm:pt modelId="{0D603F34-7D48-42FE-9FB4-8E54873DF4B0}" type="parTrans" cxnId="{EF8A3003-882A-4D7A-8978-BC7312402BCD}">
      <dgm:prSet/>
      <dgm:spPr/>
      <dgm:t>
        <a:bodyPr/>
        <a:lstStyle/>
        <a:p>
          <a:endParaRPr lang="en-GB"/>
        </a:p>
      </dgm:t>
    </dgm:pt>
    <dgm:pt modelId="{C34C931E-C642-4587-87D6-63CA78FD4E16}" type="sibTrans" cxnId="{EF8A3003-882A-4D7A-8978-BC7312402BCD}">
      <dgm:prSet/>
      <dgm:spPr>
        <a:solidFill>
          <a:srgbClr val="FF0000"/>
        </a:solidFill>
      </dgm:spPr>
      <dgm:t>
        <a:bodyPr/>
        <a:lstStyle/>
        <a:p>
          <a:endParaRPr lang="en-GB"/>
        </a:p>
      </dgm:t>
    </dgm:pt>
    <dgm:pt modelId="{8716DC58-DCAB-4B92-82EE-E26CB0F74A48}" type="pres">
      <dgm:prSet presAssocID="{6D540A9F-BBB9-4F2D-AC9C-B81AFF0BE6E7}" presName="cycle" presStyleCnt="0">
        <dgm:presLayoutVars>
          <dgm:dir/>
          <dgm:resizeHandles val="exact"/>
        </dgm:presLayoutVars>
      </dgm:prSet>
      <dgm:spPr/>
    </dgm:pt>
    <dgm:pt modelId="{01A7EBF6-86DE-4ADA-9C4D-3D6CF831A851}" type="pres">
      <dgm:prSet presAssocID="{E4FC51A4-E7AC-4BCC-8678-6B75AED3D3B8}" presName="node" presStyleLbl="node1" presStyleIdx="0" presStyleCnt="4">
        <dgm:presLayoutVars>
          <dgm:bulletEnabled val="1"/>
        </dgm:presLayoutVars>
      </dgm:prSet>
      <dgm:spPr/>
    </dgm:pt>
    <dgm:pt modelId="{DC644BA5-ACC7-45CE-82B0-057E33548C82}" type="pres">
      <dgm:prSet presAssocID="{22A4CFEC-A93C-499B-B514-A52518772D77}" presName="sibTrans" presStyleLbl="sibTrans2D1" presStyleIdx="0" presStyleCnt="4"/>
      <dgm:spPr/>
    </dgm:pt>
    <dgm:pt modelId="{1FEC8188-95E1-4093-89BD-E5C9A5557981}" type="pres">
      <dgm:prSet presAssocID="{22A4CFEC-A93C-499B-B514-A52518772D77}" presName="connectorText" presStyleLbl="sibTrans2D1" presStyleIdx="0" presStyleCnt="4"/>
      <dgm:spPr/>
    </dgm:pt>
    <dgm:pt modelId="{C16E8347-6F48-4F45-A7D4-80B331C98483}" type="pres">
      <dgm:prSet presAssocID="{ABCD70EF-DC78-48DC-BA34-4313EDD81600}" presName="node" presStyleLbl="node1" presStyleIdx="1" presStyleCnt="4">
        <dgm:presLayoutVars>
          <dgm:bulletEnabled val="1"/>
        </dgm:presLayoutVars>
      </dgm:prSet>
      <dgm:spPr/>
    </dgm:pt>
    <dgm:pt modelId="{F59E8783-78E6-4F99-98D4-A5F842B17641}" type="pres">
      <dgm:prSet presAssocID="{C1FC7D00-3F4A-49A4-98F2-849CE8398C02}" presName="sibTrans" presStyleLbl="sibTrans2D1" presStyleIdx="1" presStyleCnt="4"/>
      <dgm:spPr/>
    </dgm:pt>
    <dgm:pt modelId="{4F2F3010-F698-4143-A91A-74FCACC4CBA8}" type="pres">
      <dgm:prSet presAssocID="{C1FC7D00-3F4A-49A4-98F2-849CE8398C02}" presName="connectorText" presStyleLbl="sibTrans2D1" presStyleIdx="1" presStyleCnt="4"/>
      <dgm:spPr/>
    </dgm:pt>
    <dgm:pt modelId="{69A19874-71DE-480C-8715-626ECB662681}" type="pres">
      <dgm:prSet presAssocID="{C3A93D5A-E6C4-4E47-BC27-DF5E35853C10}" presName="node" presStyleLbl="node1" presStyleIdx="2" presStyleCnt="4">
        <dgm:presLayoutVars>
          <dgm:bulletEnabled val="1"/>
        </dgm:presLayoutVars>
      </dgm:prSet>
      <dgm:spPr/>
    </dgm:pt>
    <dgm:pt modelId="{9C9A371C-C40F-4780-9FE8-44973D499F7F}" type="pres">
      <dgm:prSet presAssocID="{A3238BA7-93D6-4EB5-B50E-6C8741648D71}" presName="sibTrans" presStyleLbl="sibTrans2D1" presStyleIdx="2" presStyleCnt="4"/>
      <dgm:spPr/>
    </dgm:pt>
    <dgm:pt modelId="{335B573F-F25B-489D-B5ED-68F46A5D287D}" type="pres">
      <dgm:prSet presAssocID="{A3238BA7-93D6-4EB5-B50E-6C8741648D71}" presName="connectorText" presStyleLbl="sibTrans2D1" presStyleIdx="2" presStyleCnt="4"/>
      <dgm:spPr/>
    </dgm:pt>
    <dgm:pt modelId="{E97B24A3-B89F-4B4B-9828-186F2937C24A}" type="pres">
      <dgm:prSet presAssocID="{CB9D727D-10B7-4924-BB38-2ADCFE5BFD9F}" presName="node" presStyleLbl="node1" presStyleIdx="3" presStyleCnt="4">
        <dgm:presLayoutVars>
          <dgm:bulletEnabled val="1"/>
        </dgm:presLayoutVars>
      </dgm:prSet>
      <dgm:spPr/>
    </dgm:pt>
    <dgm:pt modelId="{4E43CB51-C53A-47C3-BD49-4F3BEEF6A475}" type="pres">
      <dgm:prSet presAssocID="{C34C931E-C642-4587-87D6-63CA78FD4E16}" presName="sibTrans" presStyleLbl="sibTrans2D1" presStyleIdx="3" presStyleCnt="4"/>
      <dgm:spPr/>
    </dgm:pt>
    <dgm:pt modelId="{B5F84B3F-3098-420A-9708-3219971913CE}" type="pres">
      <dgm:prSet presAssocID="{C34C931E-C642-4587-87D6-63CA78FD4E16}" presName="connectorText" presStyleLbl="sibTrans2D1" presStyleIdx="3" presStyleCnt="4"/>
      <dgm:spPr/>
    </dgm:pt>
  </dgm:ptLst>
  <dgm:cxnLst>
    <dgm:cxn modelId="{EF8A3003-882A-4D7A-8978-BC7312402BCD}" srcId="{6D540A9F-BBB9-4F2D-AC9C-B81AFF0BE6E7}" destId="{CB9D727D-10B7-4924-BB38-2ADCFE5BFD9F}" srcOrd="3" destOrd="0" parTransId="{0D603F34-7D48-42FE-9FB4-8E54873DF4B0}" sibTransId="{C34C931E-C642-4587-87D6-63CA78FD4E16}"/>
    <dgm:cxn modelId="{1C3E1111-2E7E-4B97-8280-203F0F5D7F25}" srcId="{6D540A9F-BBB9-4F2D-AC9C-B81AFF0BE6E7}" destId="{C3A93D5A-E6C4-4E47-BC27-DF5E35853C10}" srcOrd="2" destOrd="0" parTransId="{83EC13F7-C1F5-4279-A3F7-F72C58F99B5B}" sibTransId="{A3238BA7-93D6-4EB5-B50E-6C8741648D71}"/>
    <dgm:cxn modelId="{98642F11-7796-4C85-9807-E9F7D98ABE4E}" type="presOf" srcId="{CB9D727D-10B7-4924-BB38-2ADCFE5BFD9F}" destId="{E97B24A3-B89F-4B4B-9828-186F2937C24A}" srcOrd="0" destOrd="0" presId="urn:microsoft.com/office/officeart/2005/8/layout/cycle2"/>
    <dgm:cxn modelId="{CCAB051C-69BA-468C-BF33-0D5E719F7CFA}" srcId="{6D540A9F-BBB9-4F2D-AC9C-B81AFF0BE6E7}" destId="{ABCD70EF-DC78-48DC-BA34-4313EDD81600}" srcOrd="1" destOrd="0" parTransId="{30DB5D98-6EEB-44DF-867E-CBAB5CE60C85}" sibTransId="{C1FC7D00-3F4A-49A4-98F2-849CE8398C02}"/>
    <dgm:cxn modelId="{763D1C22-55B6-47BD-B7AA-BCF779E622F8}" type="presOf" srcId="{C1FC7D00-3F4A-49A4-98F2-849CE8398C02}" destId="{F59E8783-78E6-4F99-98D4-A5F842B17641}" srcOrd="0" destOrd="0" presId="urn:microsoft.com/office/officeart/2005/8/layout/cycle2"/>
    <dgm:cxn modelId="{057A8B36-ECAA-4982-97DA-7A6847F1A5DD}" type="presOf" srcId="{E4FC51A4-E7AC-4BCC-8678-6B75AED3D3B8}" destId="{01A7EBF6-86DE-4ADA-9C4D-3D6CF831A851}" srcOrd="0" destOrd="0" presId="urn:microsoft.com/office/officeart/2005/8/layout/cycle2"/>
    <dgm:cxn modelId="{8D114F62-7850-4110-96F6-66F6A7DB9510}" type="presOf" srcId="{C1FC7D00-3F4A-49A4-98F2-849CE8398C02}" destId="{4F2F3010-F698-4143-A91A-74FCACC4CBA8}" srcOrd="1" destOrd="0" presId="urn:microsoft.com/office/officeart/2005/8/layout/cycle2"/>
    <dgm:cxn modelId="{71319C62-1BF8-47FF-BED9-3945030509A8}" type="presOf" srcId="{C3A93D5A-E6C4-4E47-BC27-DF5E35853C10}" destId="{69A19874-71DE-480C-8715-626ECB662681}" srcOrd="0" destOrd="0" presId="urn:microsoft.com/office/officeart/2005/8/layout/cycle2"/>
    <dgm:cxn modelId="{04B4C462-9D20-4EE3-969F-DBA940237781}" type="presOf" srcId="{A3238BA7-93D6-4EB5-B50E-6C8741648D71}" destId="{335B573F-F25B-489D-B5ED-68F46A5D287D}" srcOrd="1" destOrd="0" presId="urn:microsoft.com/office/officeart/2005/8/layout/cycle2"/>
    <dgm:cxn modelId="{9520DD45-699F-4CBA-B201-177E23D23619}" type="presOf" srcId="{C34C931E-C642-4587-87D6-63CA78FD4E16}" destId="{B5F84B3F-3098-420A-9708-3219971913CE}" srcOrd="1" destOrd="0" presId="urn:microsoft.com/office/officeart/2005/8/layout/cycle2"/>
    <dgm:cxn modelId="{3CB65667-360F-4B28-8E68-C16E9537E4DE}" type="presOf" srcId="{22A4CFEC-A93C-499B-B514-A52518772D77}" destId="{DC644BA5-ACC7-45CE-82B0-057E33548C82}" srcOrd="0" destOrd="0" presId="urn:microsoft.com/office/officeart/2005/8/layout/cycle2"/>
    <dgm:cxn modelId="{6C46A168-59A6-473C-A81E-2F50DFB0BC92}" srcId="{6D540A9F-BBB9-4F2D-AC9C-B81AFF0BE6E7}" destId="{E4FC51A4-E7AC-4BCC-8678-6B75AED3D3B8}" srcOrd="0" destOrd="0" parTransId="{51E3AC67-076C-44F6-972C-E2DAA0AA4CAA}" sibTransId="{22A4CFEC-A93C-499B-B514-A52518772D77}"/>
    <dgm:cxn modelId="{7C09F554-83CE-44F7-BEE9-51BD63601FC3}" type="presOf" srcId="{ABCD70EF-DC78-48DC-BA34-4313EDD81600}" destId="{C16E8347-6F48-4F45-A7D4-80B331C98483}" srcOrd="0" destOrd="0" presId="urn:microsoft.com/office/officeart/2005/8/layout/cycle2"/>
    <dgm:cxn modelId="{DDAA937C-D83B-4865-8A4A-091D4A350E13}" type="presOf" srcId="{6D540A9F-BBB9-4F2D-AC9C-B81AFF0BE6E7}" destId="{8716DC58-DCAB-4B92-82EE-E26CB0F74A48}" srcOrd="0" destOrd="0" presId="urn:microsoft.com/office/officeart/2005/8/layout/cycle2"/>
    <dgm:cxn modelId="{CF14EF92-73EC-4FF7-935C-15968892536D}" type="presOf" srcId="{C34C931E-C642-4587-87D6-63CA78FD4E16}" destId="{4E43CB51-C53A-47C3-BD49-4F3BEEF6A475}" srcOrd="0" destOrd="0" presId="urn:microsoft.com/office/officeart/2005/8/layout/cycle2"/>
    <dgm:cxn modelId="{D028C2E1-988D-4BFC-9590-5A59375173FB}" type="presOf" srcId="{22A4CFEC-A93C-499B-B514-A52518772D77}" destId="{1FEC8188-95E1-4093-89BD-E5C9A5557981}" srcOrd="1" destOrd="0" presId="urn:microsoft.com/office/officeart/2005/8/layout/cycle2"/>
    <dgm:cxn modelId="{3A979EF8-8AC9-424E-B6CD-C3BD2BF8FD07}" type="presOf" srcId="{A3238BA7-93D6-4EB5-B50E-6C8741648D71}" destId="{9C9A371C-C40F-4780-9FE8-44973D499F7F}" srcOrd="0" destOrd="0" presId="urn:microsoft.com/office/officeart/2005/8/layout/cycle2"/>
    <dgm:cxn modelId="{6FAE97E6-116A-4E9D-A565-1709597A18CA}" type="presParOf" srcId="{8716DC58-DCAB-4B92-82EE-E26CB0F74A48}" destId="{01A7EBF6-86DE-4ADA-9C4D-3D6CF831A851}" srcOrd="0" destOrd="0" presId="urn:microsoft.com/office/officeart/2005/8/layout/cycle2"/>
    <dgm:cxn modelId="{C81DB262-FFF7-4C40-A618-D11992ACC485}" type="presParOf" srcId="{8716DC58-DCAB-4B92-82EE-E26CB0F74A48}" destId="{DC644BA5-ACC7-45CE-82B0-057E33548C82}" srcOrd="1" destOrd="0" presId="urn:microsoft.com/office/officeart/2005/8/layout/cycle2"/>
    <dgm:cxn modelId="{B2866A11-02D9-4A7E-BA67-566A2EE896E6}" type="presParOf" srcId="{DC644BA5-ACC7-45CE-82B0-057E33548C82}" destId="{1FEC8188-95E1-4093-89BD-E5C9A5557981}" srcOrd="0" destOrd="0" presId="urn:microsoft.com/office/officeart/2005/8/layout/cycle2"/>
    <dgm:cxn modelId="{900BDE29-91D2-49A8-953E-88773C3A3BC9}" type="presParOf" srcId="{8716DC58-DCAB-4B92-82EE-E26CB0F74A48}" destId="{C16E8347-6F48-4F45-A7D4-80B331C98483}" srcOrd="2" destOrd="0" presId="urn:microsoft.com/office/officeart/2005/8/layout/cycle2"/>
    <dgm:cxn modelId="{5EA89AF6-A736-4964-9F95-0D7883222868}" type="presParOf" srcId="{8716DC58-DCAB-4B92-82EE-E26CB0F74A48}" destId="{F59E8783-78E6-4F99-98D4-A5F842B17641}" srcOrd="3" destOrd="0" presId="urn:microsoft.com/office/officeart/2005/8/layout/cycle2"/>
    <dgm:cxn modelId="{FCBC76B9-6798-4B93-A7B8-F5A990B25734}" type="presParOf" srcId="{F59E8783-78E6-4F99-98D4-A5F842B17641}" destId="{4F2F3010-F698-4143-A91A-74FCACC4CBA8}" srcOrd="0" destOrd="0" presId="urn:microsoft.com/office/officeart/2005/8/layout/cycle2"/>
    <dgm:cxn modelId="{F10C12CD-EB59-4CD6-BFE5-A528A3B36656}" type="presParOf" srcId="{8716DC58-DCAB-4B92-82EE-E26CB0F74A48}" destId="{69A19874-71DE-480C-8715-626ECB662681}" srcOrd="4" destOrd="0" presId="urn:microsoft.com/office/officeart/2005/8/layout/cycle2"/>
    <dgm:cxn modelId="{81C90CF9-F787-46DD-9933-895FDFD73AD3}" type="presParOf" srcId="{8716DC58-DCAB-4B92-82EE-E26CB0F74A48}" destId="{9C9A371C-C40F-4780-9FE8-44973D499F7F}" srcOrd="5" destOrd="0" presId="urn:microsoft.com/office/officeart/2005/8/layout/cycle2"/>
    <dgm:cxn modelId="{DDBAA674-A9D9-4E57-B56E-7521B7A3D1BB}" type="presParOf" srcId="{9C9A371C-C40F-4780-9FE8-44973D499F7F}" destId="{335B573F-F25B-489D-B5ED-68F46A5D287D}" srcOrd="0" destOrd="0" presId="urn:microsoft.com/office/officeart/2005/8/layout/cycle2"/>
    <dgm:cxn modelId="{B465E651-86CA-4B68-83C7-EC125EB0F5D8}" type="presParOf" srcId="{8716DC58-DCAB-4B92-82EE-E26CB0F74A48}" destId="{E97B24A3-B89F-4B4B-9828-186F2937C24A}" srcOrd="6" destOrd="0" presId="urn:microsoft.com/office/officeart/2005/8/layout/cycle2"/>
    <dgm:cxn modelId="{545AF26A-40F8-456B-BB1F-8E0C0ACE7B77}" type="presParOf" srcId="{8716DC58-DCAB-4B92-82EE-E26CB0F74A48}" destId="{4E43CB51-C53A-47C3-BD49-4F3BEEF6A475}" srcOrd="7" destOrd="0" presId="urn:microsoft.com/office/officeart/2005/8/layout/cycle2"/>
    <dgm:cxn modelId="{3097F3B9-110E-4530-98F3-B2838A6DAEF7}" type="presParOf" srcId="{4E43CB51-C53A-47C3-BD49-4F3BEEF6A475}" destId="{B5F84B3F-3098-420A-9708-3219971913CE}"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7ABF0-F29C-4744-81BB-8D93EB7BD8A5}">
      <dsp:nvSpPr>
        <dsp:cNvPr id="0" name=""/>
        <dsp:cNvSpPr/>
      </dsp:nvSpPr>
      <dsp:spPr>
        <a:xfrm>
          <a:off x="1663530" y="308864"/>
          <a:ext cx="2346282" cy="2346282"/>
        </a:xfrm>
        <a:prstGeom prst="pieWedg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Discover</a:t>
          </a:r>
        </a:p>
      </dsp:txBody>
      <dsp:txXfrm>
        <a:off x="2350740" y="996074"/>
        <a:ext cx="1659072" cy="1659072"/>
      </dsp:txXfrm>
    </dsp:sp>
    <dsp:sp modelId="{42BEAC8B-A776-4F3B-8BC5-FE282CAE5233}">
      <dsp:nvSpPr>
        <dsp:cNvPr id="0" name=""/>
        <dsp:cNvSpPr/>
      </dsp:nvSpPr>
      <dsp:spPr>
        <a:xfrm rot="5400000">
          <a:off x="4118186" y="308864"/>
          <a:ext cx="2346282" cy="2346282"/>
        </a:xfrm>
        <a:prstGeom prst="pieWedg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Dream</a:t>
          </a:r>
        </a:p>
      </dsp:txBody>
      <dsp:txXfrm rot="-5400000">
        <a:off x="4118186" y="996074"/>
        <a:ext cx="1659072" cy="1659072"/>
      </dsp:txXfrm>
    </dsp:sp>
    <dsp:sp modelId="{717299B1-D377-4350-ABA3-55CD3FF0BF20}">
      <dsp:nvSpPr>
        <dsp:cNvPr id="0" name=""/>
        <dsp:cNvSpPr/>
      </dsp:nvSpPr>
      <dsp:spPr>
        <a:xfrm rot="10800000">
          <a:off x="4118186" y="2794021"/>
          <a:ext cx="2346282" cy="234628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Design</a:t>
          </a:r>
        </a:p>
      </dsp:txBody>
      <dsp:txXfrm rot="10800000">
        <a:off x="4118186" y="2794021"/>
        <a:ext cx="1659072" cy="1659072"/>
      </dsp:txXfrm>
    </dsp:sp>
    <dsp:sp modelId="{3895D393-E0CD-4818-BEF8-7D3A68E01B26}">
      <dsp:nvSpPr>
        <dsp:cNvPr id="0" name=""/>
        <dsp:cNvSpPr/>
      </dsp:nvSpPr>
      <dsp:spPr>
        <a:xfrm rot="16200000">
          <a:off x="1663530" y="2794021"/>
          <a:ext cx="2346282" cy="2346282"/>
        </a:xfrm>
        <a:prstGeom prst="pieWedg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Destiny</a:t>
          </a:r>
        </a:p>
      </dsp:txBody>
      <dsp:txXfrm rot="5400000">
        <a:off x="2350740" y="2794021"/>
        <a:ext cx="1659072" cy="1659072"/>
      </dsp:txXfrm>
    </dsp:sp>
    <dsp:sp modelId="{2CFD7316-94F1-4E04-826B-EB9A59A38ED8}">
      <dsp:nvSpPr>
        <dsp:cNvPr id="0" name=""/>
        <dsp:cNvSpPr/>
      </dsp:nvSpPr>
      <dsp:spPr>
        <a:xfrm>
          <a:off x="3658954" y="2221653"/>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A2F240-9426-476A-A429-D864A1B47ACB}">
      <dsp:nvSpPr>
        <dsp:cNvPr id="0" name=""/>
        <dsp:cNvSpPr/>
      </dsp:nvSpPr>
      <dsp:spPr>
        <a:xfrm rot="10800000">
          <a:off x="3658954" y="2492586"/>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7EBF6-86DE-4ADA-9C4D-3D6CF831A851}">
      <dsp:nvSpPr>
        <dsp:cNvPr id="0" name=""/>
        <dsp:cNvSpPr/>
      </dsp:nvSpPr>
      <dsp:spPr>
        <a:xfrm>
          <a:off x="3306812" y="2353"/>
          <a:ext cx="2027334" cy="2027334"/>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Learn from experience</a:t>
          </a:r>
        </a:p>
      </dsp:txBody>
      <dsp:txXfrm>
        <a:off x="3603708" y="299249"/>
        <a:ext cx="1433542" cy="1433542"/>
      </dsp:txXfrm>
    </dsp:sp>
    <dsp:sp modelId="{DC644BA5-ACC7-45CE-82B0-057E33548C82}">
      <dsp:nvSpPr>
        <dsp:cNvPr id="0" name=""/>
        <dsp:cNvSpPr/>
      </dsp:nvSpPr>
      <dsp:spPr>
        <a:xfrm rot="2700000">
          <a:off x="5116485" y="1739292"/>
          <a:ext cx="538756" cy="684225"/>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5140155" y="1818993"/>
        <a:ext cx="377129" cy="410535"/>
      </dsp:txXfrm>
    </dsp:sp>
    <dsp:sp modelId="{C16E8347-6F48-4F45-A7D4-80B331C98483}">
      <dsp:nvSpPr>
        <dsp:cNvPr id="0" name=""/>
        <dsp:cNvSpPr/>
      </dsp:nvSpPr>
      <dsp:spPr>
        <a:xfrm>
          <a:off x="5459143" y="2154684"/>
          <a:ext cx="2027334" cy="2027334"/>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Look to the future</a:t>
          </a:r>
        </a:p>
      </dsp:txBody>
      <dsp:txXfrm>
        <a:off x="5756039" y="2451580"/>
        <a:ext cx="1433542" cy="1433542"/>
      </dsp:txXfrm>
    </dsp:sp>
    <dsp:sp modelId="{F59E8783-78E6-4F99-98D4-A5F842B17641}">
      <dsp:nvSpPr>
        <dsp:cNvPr id="0" name=""/>
        <dsp:cNvSpPr/>
      </dsp:nvSpPr>
      <dsp:spPr>
        <a:xfrm rot="8100000">
          <a:off x="5138049" y="3891622"/>
          <a:ext cx="538756" cy="684225"/>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5276006" y="3971323"/>
        <a:ext cx="377129" cy="410535"/>
      </dsp:txXfrm>
    </dsp:sp>
    <dsp:sp modelId="{69A19874-71DE-480C-8715-626ECB662681}">
      <dsp:nvSpPr>
        <dsp:cNvPr id="0" name=""/>
        <dsp:cNvSpPr/>
      </dsp:nvSpPr>
      <dsp:spPr>
        <a:xfrm>
          <a:off x="3306812" y="4307015"/>
          <a:ext cx="2027334" cy="2027334"/>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Decide what needs doing</a:t>
          </a:r>
        </a:p>
      </dsp:txBody>
      <dsp:txXfrm>
        <a:off x="3603708" y="4603911"/>
        <a:ext cx="1433542" cy="1433542"/>
      </dsp:txXfrm>
    </dsp:sp>
    <dsp:sp modelId="{9C9A371C-C40F-4780-9FE8-44973D499F7F}">
      <dsp:nvSpPr>
        <dsp:cNvPr id="0" name=""/>
        <dsp:cNvSpPr/>
      </dsp:nvSpPr>
      <dsp:spPr>
        <a:xfrm rot="13500000">
          <a:off x="2985718" y="3913186"/>
          <a:ext cx="538756" cy="684225"/>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3123675" y="4107175"/>
        <a:ext cx="377129" cy="410535"/>
      </dsp:txXfrm>
    </dsp:sp>
    <dsp:sp modelId="{E97B24A3-B89F-4B4B-9828-186F2937C24A}">
      <dsp:nvSpPr>
        <dsp:cNvPr id="0" name=""/>
        <dsp:cNvSpPr/>
      </dsp:nvSpPr>
      <dsp:spPr>
        <a:xfrm>
          <a:off x="1154481" y="2154684"/>
          <a:ext cx="2027334" cy="202733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Action Plan / Make it Happen</a:t>
          </a:r>
        </a:p>
      </dsp:txBody>
      <dsp:txXfrm>
        <a:off x="1451377" y="2451580"/>
        <a:ext cx="1433542" cy="1433542"/>
      </dsp:txXfrm>
    </dsp:sp>
    <dsp:sp modelId="{4E43CB51-C53A-47C3-BD49-4F3BEEF6A475}">
      <dsp:nvSpPr>
        <dsp:cNvPr id="0" name=""/>
        <dsp:cNvSpPr/>
      </dsp:nvSpPr>
      <dsp:spPr>
        <a:xfrm rot="18900000">
          <a:off x="2964154" y="1760855"/>
          <a:ext cx="538756" cy="68422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2987824" y="1954844"/>
        <a:ext cx="377129" cy="410535"/>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9C626-0D86-48CD-94DA-FF191D16C617}" type="datetimeFigureOut">
              <a:rPr lang="en-GB" smtClean="0"/>
              <a:t>23/03/2023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50B62-59D6-49E7-B55F-D6681FC6A274}" type="slidenum">
              <a:rPr lang="en-GB" smtClean="0"/>
              <a:t>‹#›</a:t>
            </a:fld>
            <a:endParaRPr lang="en-GB"/>
          </a:p>
        </p:txBody>
      </p:sp>
    </p:spTree>
    <p:extLst>
      <p:ext uri="{BB962C8B-B14F-4D97-AF65-F5344CB8AC3E}">
        <p14:creationId xmlns:p14="http://schemas.microsoft.com/office/powerpoint/2010/main" val="86690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Hello, and welcome to Sheffield Health and Care Partnership’s series of short development sessions.  This one is on Appreciative Inquiry, or 4D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2BF05-EA45-4BEC-9771-6A5F0B63DA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4467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Appreciative Inquiry is an asset-based way of looking at issues, rather than deficit-based – looking at the positives, rather than the negatives.  It’s a tool that you can workshop for a whole day or spend five minutes thinking on your own about any issue – personal or work, and is ideal for system working as it surfaces assets that would otherwise go unnoticed.</a:t>
            </a:r>
          </a:p>
        </p:txBody>
      </p:sp>
      <p:sp>
        <p:nvSpPr>
          <p:cNvPr id="4" name="Slide Number Placeholder 3"/>
          <p:cNvSpPr>
            <a:spLocks noGrp="1"/>
          </p:cNvSpPr>
          <p:nvPr>
            <p:ph type="sldNum" sz="quarter" idx="5"/>
          </p:nvPr>
        </p:nvSpPr>
        <p:spPr/>
        <p:txBody>
          <a:bodyPr/>
          <a:lstStyle/>
          <a:p>
            <a:fld id="{92050B62-59D6-49E7-B55F-D6681FC6A274}" type="slidenum">
              <a:rPr lang="en-GB" smtClean="0"/>
              <a:t>2</a:t>
            </a:fld>
            <a:endParaRPr lang="en-GB"/>
          </a:p>
        </p:txBody>
      </p:sp>
    </p:spTree>
    <p:extLst>
      <p:ext uri="{BB962C8B-B14F-4D97-AF65-F5344CB8AC3E}">
        <p14:creationId xmlns:p14="http://schemas.microsoft.com/office/powerpoint/2010/main" val="329972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GB" altLang="en-US" sz="1400" b="1" dirty="0"/>
              <a:t>So let’s have a look at the model and how it works.  It begins with selecting an affirmative topic – what you’re actually going to discuss or think about.</a:t>
            </a:r>
          </a:p>
          <a:p>
            <a:endParaRPr lang="en-GB" altLang="en-US" sz="1400" b="1" dirty="0"/>
          </a:p>
          <a:p>
            <a:r>
              <a:rPr lang="en-GB" altLang="en-US" sz="1400" b="1" dirty="0"/>
              <a:t>Whatever you put your energy into grows, whatever you ask about, you get more stories about.  Put thought into your affirmative topic - make sure its saying what you want and not what you don’t want! Flip if necessary </a:t>
            </a:r>
            <a:r>
              <a:rPr lang="en-GB" altLang="en-US" sz="1400" b="1" dirty="0" err="1"/>
              <a:t>eg.</a:t>
            </a:r>
            <a:r>
              <a:rPr lang="en-GB" altLang="en-US" sz="1400" b="1" dirty="0"/>
              <a:t> ‘supervision not taking place’ – ‘appreciate supervision’ , ‘breakdown of relationships in the team’ – ‘engage team making a real difference to the service’ </a:t>
            </a:r>
          </a:p>
          <a:p>
            <a:endParaRPr lang="en-GB" altLang="en-US" sz="1400" b="1" dirty="0"/>
          </a:p>
          <a:p>
            <a:r>
              <a:rPr lang="en-GB" altLang="en-US" sz="1400" b="1" dirty="0"/>
              <a:t>DISCOVER: </a:t>
            </a:r>
            <a:r>
              <a:rPr lang="en-GB" altLang="en-US" sz="1400" dirty="0"/>
              <a:t>The identification of what works well.</a:t>
            </a:r>
          </a:p>
          <a:p>
            <a:r>
              <a:rPr lang="en-GB" altLang="en-US" sz="1400" b="1" dirty="0"/>
              <a:t>DREAM: </a:t>
            </a:r>
            <a:r>
              <a:rPr lang="en-GB" altLang="en-US" sz="1400" dirty="0"/>
              <a:t>The envisioning of what would work well in the future.</a:t>
            </a:r>
          </a:p>
          <a:p>
            <a:r>
              <a:rPr lang="en-GB" altLang="en-US" sz="1400" b="1" dirty="0"/>
              <a:t>DESIGN: </a:t>
            </a:r>
            <a:r>
              <a:rPr lang="en-GB" altLang="en-US" sz="1400" dirty="0"/>
              <a:t>Planning and prioritizing what needs to be in place to realise the dream.</a:t>
            </a:r>
          </a:p>
          <a:p>
            <a:r>
              <a:rPr lang="en-GB" altLang="en-US" sz="1400" b="1" dirty="0"/>
              <a:t>DESTINY: </a:t>
            </a:r>
            <a:r>
              <a:rPr lang="en-GB" altLang="en-US" sz="1400" dirty="0"/>
              <a:t>The implementation of the proposed design</a:t>
            </a:r>
          </a:p>
          <a:p>
            <a:endParaRPr lang="en-GB" altLang="en-US" sz="1400" b="1" dirty="0"/>
          </a:p>
        </p:txBody>
      </p:sp>
      <p:sp>
        <p:nvSpPr>
          <p:cNvPr id="481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F65217AA-EA7C-40A7-92F4-7AA70489B4FA}" type="slidenum">
              <a:rPr lang="en-GB" altLang="en-US" smtClean="0"/>
              <a:pPr>
                <a:spcBef>
                  <a:spcPct val="0"/>
                </a:spcBef>
              </a:pPr>
              <a:t>3</a:t>
            </a:fld>
            <a:endParaRPr lang="en-GB" altLang="en-US"/>
          </a:p>
        </p:txBody>
      </p:sp>
    </p:spTree>
    <p:extLst>
      <p:ext uri="{BB962C8B-B14F-4D97-AF65-F5344CB8AC3E}">
        <p14:creationId xmlns:p14="http://schemas.microsoft.com/office/powerpoint/2010/main" val="2277110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GB" altLang="en-US" sz="1400" b="1" dirty="0"/>
              <a:t>So tell me about a time when you’ve achieved rea excellence in audio typing and report writing?</a:t>
            </a:r>
          </a:p>
          <a:p>
            <a:r>
              <a:rPr lang="en-GB" altLang="en-US" sz="1400" b="1" dirty="0"/>
              <a:t>Tell me your stories of excellence in  audio typing and report formatting.</a:t>
            </a:r>
          </a:p>
          <a:p>
            <a:r>
              <a:rPr lang="en-GB" altLang="en-US" sz="1400" b="1" dirty="0"/>
              <a:t>Can you give me an example of how you currently show your strengths in audio typing and report formatting?</a:t>
            </a:r>
          </a:p>
          <a:p>
            <a:r>
              <a:rPr lang="en-GB" altLang="en-US" sz="1400" b="1" dirty="0"/>
              <a:t>Talk to me about your thinking on…….</a:t>
            </a:r>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3AD33F79-F47A-4D83-8FB8-52CD4ACCEC79}" type="slidenum">
              <a:rPr lang="en-GB" altLang="en-US" smtClean="0"/>
              <a:pPr>
                <a:spcBef>
                  <a:spcPct val="0"/>
                </a:spcBef>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GB" altLang="en-US" sz="1400" b="1"/>
              <a:t>Dreaming is expansive and provocative.</a:t>
            </a:r>
          </a:p>
          <a:p>
            <a:r>
              <a:rPr lang="en-GB" altLang="en-US" sz="1400" b="1"/>
              <a:t>Dream as if you know nothing of what currently exists as that might inhibit your expanded thinking…..no barriers, no limitations, let yourself free!!</a:t>
            </a:r>
          </a:p>
          <a:p>
            <a:r>
              <a:rPr lang="en-GB" altLang="en-US" sz="1400" b="1"/>
              <a:t>What is the story in CaF about audio typing and report formatting that you would like to be telling in 12 months time from now? </a:t>
            </a:r>
          </a:p>
          <a:p>
            <a:r>
              <a:rPr lang="en-GB" altLang="en-US" sz="1400" b="1"/>
              <a:t>What are you and everyone else seeing, hearing, feeling?</a:t>
            </a:r>
          </a:p>
          <a:p>
            <a:endParaRPr lang="en-GB" altLang="en-US" sz="1400" b="1"/>
          </a:p>
        </p:txBody>
      </p:sp>
      <p:sp>
        <p:nvSpPr>
          <p:cNvPr id="512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2A975B89-84D5-4D66-99AE-F124BB2FA878}" type="slidenum">
              <a:rPr lang="en-GB" altLang="en-US" smtClean="0"/>
              <a:pPr>
                <a:spcBef>
                  <a:spcPct val="0"/>
                </a:spcBef>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GB" sz="1400" b="1" dirty="0"/>
              <a:t>Design questions encourage big ideas in line with the dreaming conversation.</a:t>
            </a:r>
          </a:p>
          <a:p>
            <a:pPr marL="285750" indent="-285750">
              <a:buFont typeface="Arial" panose="020B0604020202020204" pitchFamily="34" charset="0"/>
              <a:buChar char="•"/>
              <a:defRPr/>
            </a:pPr>
            <a:r>
              <a:rPr lang="en-GB" sz="1400" b="1" dirty="0"/>
              <a:t>What questions will help to discover/explore positive and creative ideas from people about what would need to be in place in terms of relationships and behaviours, process and procedure  to make the dream and ambition real?</a:t>
            </a:r>
          </a:p>
          <a:p>
            <a:pPr>
              <a:defRPr/>
            </a:pPr>
            <a:r>
              <a:rPr lang="en-GB" sz="1400" b="1" dirty="0"/>
              <a:t>What big ideas do you have about how the dream could become the reality ?</a:t>
            </a:r>
          </a:p>
          <a:p>
            <a:pPr>
              <a:defRPr/>
            </a:pPr>
            <a:r>
              <a:rPr lang="en-GB" sz="1400" dirty="0"/>
              <a:t>Design:	What ideas do you have on what needs to be in place to make this dream a reality:</a:t>
            </a:r>
          </a:p>
          <a:p>
            <a:pPr>
              <a:defRPr/>
            </a:pPr>
            <a:r>
              <a:rPr lang="en-GB" sz="1400" dirty="0"/>
              <a:t>Our relationships and behaviours?</a:t>
            </a:r>
          </a:p>
          <a:p>
            <a:pPr>
              <a:defRPr/>
            </a:pPr>
            <a:r>
              <a:rPr lang="en-GB" sz="1400" dirty="0"/>
              <a:t>Our processes and procedures?</a:t>
            </a:r>
          </a:p>
          <a:p>
            <a:pPr>
              <a:defRPr/>
            </a:pPr>
            <a:endParaRPr lang="en-GB" sz="1400" b="1" dirty="0"/>
          </a:p>
        </p:txBody>
      </p:sp>
      <p:sp>
        <p:nvSpPr>
          <p:cNvPr id="522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B525F89D-6853-4D7F-B8B3-A9937561B849}" type="slidenum">
              <a:rPr lang="en-GB" altLang="en-US" smtClean="0"/>
              <a:pPr>
                <a:spcBef>
                  <a:spcPct val="0"/>
                </a:spcBef>
              </a:pPr>
              <a:t>7</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GB" altLang="en-US" sz="1400" b="1" dirty="0"/>
              <a:t>Destiny:	How will we collectively ensure our ideas will be put into action and how will we measure and report the impact?  </a:t>
            </a:r>
          </a:p>
          <a:p>
            <a:r>
              <a:rPr lang="en-GB" altLang="en-US" sz="1400" b="1" dirty="0"/>
              <a:t>How will we collectively ensure the ideas become action and how will we capture, measure and report change. </a:t>
            </a:r>
          </a:p>
          <a:p>
            <a:endParaRPr lang="en-GB" altLang="en-US" sz="1400" b="1" dirty="0"/>
          </a:p>
          <a:p>
            <a:r>
              <a:rPr lang="en-GB" altLang="en-US" sz="1400" b="1" dirty="0"/>
              <a:t>Produce an action plan about what actions need to be taken who is going to do what and by when.</a:t>
            </a:r>
          </a:p>
        </p:txBody>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06A93182-298F-4C28-98DB-12D56843D012}" type="slidenum">
              <a:rPr lang="en-GB" altLang="en-US" smtClean="0"/>
              <a:pPr>
                <a:spcBef>
                  <a:spcPct val="0"/>
                </a:spcBef>
              </a:pPr>
              <a:t>8</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you’d like support with a D session for a piece of system working, get in touch</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2BF05-EA45-4BEC-9771-6A5F0B63DA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23847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effieldhcp.org.uk/"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www.sheffieldhcp.org.uk/"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www.sheffieldhcp.org.uk/"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083D-8B15-8E53-3085-E98B04D58A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B9C0B9-71E2-007F-B6B2-7BD3251FB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938AD3-41CF-96B1-C32C-DFF4E2E67177}"/>
              </a:ext>
            </a:extLst>
          </p:cNvPr>
          <p:cNvSpPr>
            <a:spLocks noGrp="1"/>
          </p:cNvSpPr>
          <p:nvPr>
            <p:ph type="dt" sz="half" idx="10"/>
          </p:nvPr>
        </p:nvSpPr>
        <p:spPr/>
        <p:txBody>
          <a:bodyPr/>
          <a:lstStyle/>
          <a:p>
            <a:fld id="{4E5DDA1D-DE5B-4E7B-852C-A59F9C8ACFF8}" type="datetimeFigureOut">
              <a:rPr lang="en-GB" smtClean="0"/>
              <a:t>23/03/2023</a:t>
            </a:fld>
            <a:endParaRPr lang="en-GB"/>
          </a:p>
        </p:txBody>
      </p:sp>
      <p:sp>
        <p:nvSpPr>
          <p:cNvPr id="5" name="Footer Placeholder 4">
            <a:extLst>
              <a:ext uri="{FF2B5EF4-FFF2-40B4-BE49-F238E27FC236}">
                <a16:creationId xmlns:a16="http://schemas.microsoft.com/office/drawing/2014/main" id="{55B9F0F6-7831-6A39-E147-BCB3F2B632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1A25-A281-C5D1-3DFA-4A8D1C20F6FB}"/>
              </a:ext>
            </a:extLst>
          </p:cNvPr>
          <p:cNvSpPr>
            <a:spLocks noGrp="1"/>
          </p:cNvSpPr>
          <p:nvPr>
            <p:ph type="sldNum" sz="quarter" idx="12"/>
          </p:nvPr>
        </p:nvSpPr>
        <p:spPr/>
        <p:txBody>
          <a:bodyPr/>
          <a:lstStyle/>
          <a:p>
            <a:fld id="{BBBFC98B-1EAD-490F-81AD-C893DDB56854}" type="slidenum">
              <a:rPr lang="en-GB" smtClean="0"/>
              <a:t>‹#›</a:t>
            </a:fld>
            <a:endParaRPr lang="en-GB"/>
          </a:p>
        </p:txBody>
      </p:sp>
    </p:spTree>
    <p:extLst>
      <p:ext uri="{BB962C8B-B14F-4D97-AF65-F5344CB8AC3E}">
        <p14:creationId xmlns:p14="http://schemas.microsoft.com/office/powerpoint/2010/main" val="31996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AFFF-CA78-E463-D018-F800943DED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A7E4A6-939F-F827-2500-C582366F7F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001DC1-3AA6-E5AE-B117-8C7ECB6D4B6E}"/>
              </a:ext>
            </a:extLst>
          </p:cNvPr>
          <p:cNvSpPr>
            <a:spLocks noGrp="1"/>
          </p:cNvSpPr>
          <p:nvPr>
            <p:ph type="dt" sz="half" idx="10"/>
          </p:nvPr>
        </p:nvSpPr>
        <p:spPr/>
        <p:txBody>
          <a:bodyPr/>
          <a:lstStyle/>
          <a:p>
            <a:fld id="{4E5DDA1D-DE5B-4E7B-852C-A59F9C8ACFF8}" type="datetimeFigureOut">
              <a:rPr lang="en-GB" smtClean="0"/>
              <a:t>23/03/2023</a:t>
            </a:fld>
            <a:endParaRPr lang="en-GB"/>
          </a:p>
        </p:txBody>
      </p:sp>
      <p:sp>
        <p:nvSpPr>
          <p:cNvPr id="5" name="Footer Placeholder 4">
            <a:extLst>
              <a:ext uri="{FF2B5EF4-FFF2-40B4-BE49-F238E27FC236}">
                <a16:creationId xmlns:a16="http://schemas.microsoft.com/office/drawing/2014/main" id="{EF62A10D-FADD-A7D8-8BE5-FC588C6509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DF5C79-F31B-A787-2FFC-14C94210F9A7}"/>
              </a:ext>
            </a:extLst>
          </p:cNvPr>
          <p:cNvSpPr>
            <a:spLocks noGrp="1"/>
          </p:cNvSpPr>
          <p:nvPr>
            <p:ph type="sldNum" sz="quarter" idx="12"/>
          </p:nvPr>
        </p:nvSpPr>
        <p:spPr/>
        <p:txBody>
          <a:bodyPr/>
          <a:lstStyle/>
          <a:p>
            <a:fld id="{BBBFC98B-1EAD-490F-81AD-C893DDB56854}" type="slidenum">
              <a:rPr lang="en-GB" smtClean="0"/>
              <a:t>‹#›</a:t>
            </a:fld>
            <a:endParaRPr lang="en-GB"/>
          </a:p>
        </p:txBody>
      </p:sp>
    </p:spTree>
    <p:extLst>
      <p:ext uri="{BB962C8B-B14F-4D97-AF65-F5344CB8AC3E}">
        <p14:creationId xmlns:p14="http://schemas.microsoft.com/office/powerpoint/2010/main" val="2676356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82A2C9-9C1F-6244-9E3F-9732DC79A2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8212C2-76CF-D1B4-6FA6-FBD10E3B4E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D55E2E-5350-7155-AD9C-D35E80B9BF23}"/>
              </a:ext>
            </a:extLst>
          </p:cNvPr>
          <p:cNvSpPr>
            <a:spLocks noGrp="1"/>
          </p:cNvSpPr>
          <p:nvPr>
            <p:ph type="dt" sz="half" idx="10"/>
          </p:nvPr>
        </p:nvSpPr>
        <p:spPr/>
        <p:txBody>
          <a:bodyPr/>
          <a:lstStyle/>
          <a:p>
            <a:fld id="{4E5DDA1D-DE5B-4E7B-852C-A59F9C8ACFF8}" type="datetimeFigureOut">
              <a:rPr lang="en-GB" smtClean="0"/>
              <a:t>23/03/2023</a:t>
            </a:fld>
            <a:endParaRPr lang="en-GB"/>
          </a:p>
        </p:txBody>
      </p:sp>
      <p:sp>
        <p:nvSpPr>
          <p:cNvPr id="5" name="Footer Placeholder 4">
            <a:extLst>
              <a:ext uri="{FF2B5EF4-FFF2-40B4-BE49-F238E27FC236}">
                <a16:creationId xmlns:a16="http://schemas.microsoft.com/office/drawing/2014/main" id="{2148C113-EC8C-FDF6-6D89-5AF33FCA0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C72F9F-D8F7-EAC4-05A4-5E670F2BB7B3}"/>
              </a:ext>
            </a:extLst>
          </p:cNvPr>
          <p:cNvSpPr>
            <a:spLocks noGrp="1"/>
          </p:cNvSpPr>
          <p:nvPr>
            <p:ph type="sldNum" sz="quarter" idx="12"/>
          </p:nvPr>
        </p:nvSpPr>
        <p:spPr/>
        <p:txBody>
          <a:bodyPr/>
          <a:lstStyle/>
          <a:p>
            <a:fld id="{BBBFC98B-1EAD-490F-81AD-C893DDB56854}" type="slidenum">
              <a:rPr lang="en-GB" smtClean="0"/>
              <a:t>‹#›</a:t>
            </a:fld>
            <a:endParaRPr lang="en-GB"/>
          </a:p>
        </p:txBody>
      </p:sp>
    </p:spTree>
    <p:extLst>
      <p:ext uri="{BB962C8B-B14F-4D97-AF65-F5344CB8AC3E}">
        <p14:creationId xmlns:p14="http://schemas.microsoft.com/office/powerpoint/2010/main" val="409803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A793-B154-45B1-8C56-A25F216EE6CB}"/>
              </a:ext>
            </a:extLst>
          </p:cNvPr>
          <p:cNvSpPr>
            <a:spLocks noGrp="1"/>
          </p:cNvSpPr>
          <p:nvPr>
            <p:ph type="ctrTitle" hasCustomPrompt="1"/>
          </p:nvPr>
        </p:nvSpPr>
        <p:spPr>
          <a:xfrm>
            <a:off x="1524000" y="1122363"/>
            <a:ext cx="9144000" cy="2387600"/>
          </a:xfrm>
        </p:spPr>
        <p:txBody>
          <a:bodyPr anchor="b">
            <a:normAutofit/>
          </a:bodyPr>
          <a:lstStyle>
            <a:lvl1pPr algn="ctr">
              <a:defRPr sz="4400" b="1">
                <a:solidFill>
                  <a:srgbClr val="002060"/>
                </a:solidFill>
              </a:defRPr>
            </a:lvl1pPr>
          </a:lstStyle>
          <a:p>
            <a:r>
              <a:rPr lang="en-GB" sz="4400" b="1" dirty="0"/>
              <a:t>The Sheffield Health and Care Partnership (HCP)</a:t>
            </a:r>
            <a:endParaRPr lang="en-GB" dirty="0"/>
          </a:p>
        </p:txBody>
      </p:sp>
      <p:sp>
        <p:nvSpPr>
          <p:cNvPr id="3" name="Subtitle 2">
            <a:extLst>
              <a:ext uri="{FF2B5EF4-FFF2-40B4-BE49-F238E27FC236}">
                <a16:creationId xmlns:a16="http://schemas.microsoft.com/office/drawing/2014/main" id="{667E8339-DD14-499C-A62A-69B8DD9E5557}"/>
              </a:ext>
            </a:extLst>
          </p:cNvPr>
          <p:cNvSpPr>
            <a:spLocks noGrp="1"/>
          </p:cNvSpPr>
          <p:nvPr>
            <p:ph type="subTitle" idx="1" hasCustomPrompt="1"/>
          </p:nvPr>
        </p:nvSpPr>
        <p:spPr>
          <a:xfrm>
            <a:off x="1524000" y="3602037"/>
            <a:ext cx="9144000" cy="1655763"/>
          </a:xfrm>
        </p:spPr>
        <p:txBody>
          <a:bodyPr/>
          <a:lstStyle>
            <a:lvl1pPr marL="0" indent="0" algn="ctr" eaLnBrk="1" fontAlgn="auto" hangingPunct="1">
              <a:spcAft>
                <a:spcPts val="0"/>
              </a:spcAft>
              <a:buNone/>
              <a:defRPr sz="2400">
                <a:solidFill>
                  <a:srgbClr val="002060"/>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eaLnBrk="1" fontAlgn="auto" hangingPunct="1">
              <a:spcAft>
                <a:spcPts val="0"/>
              </a:spcAft>
              <a:defRPr/>
            </a:pPr>
            <a:r>
              <a:rPr lang="en-GB" b="1" dirty="0">
                <a:solidFill>
                  <a:schemeClr val="accent1">
                    <a:lumMod val="50000"/>
                  </a:schemeClr>
                </a:solidFill>
              </a:rPr>
              <a:t>(Name and Job Title of Presenter)</a:t>
            </a:r>
          </a:p>
          <a:p>
            <a:pPr eaLnBrk="1" fontAlgn="auto" hangingPunct="1">
              <a:spcAft>
                <a:spcPts val="0"/>
              </a:spcAft>
              <a:defRPr/>
            </a:pPr>
            <a:r>
              <a:rPr lang="en-GB" b="1" dirty="0">
                <a:solidFill>
                  <a:schemeClr val="accent1">
                    <a:lumMod val="50000"/>
                  </a:schemeClr>
                </a:solidFill>
              </a:rPr>
              <a:t>(Date)</a:t>
            </a:r>
          </a:p>
          <a:p>
            <a:endParaRPr lang="en-GB" dirty="0"/>
          </a:p>
        </p:txBody>
      </p:sp>
      <p:sp>
        <p:nvSpPr>
          <p:cNvPr id="4" name="Date Placeholder 3">
            <a:extLst>
              <a:ext uri="{FF2B5EF4-FFF2-40B4-BE49-F238E27FC236}">
                <a16:creationId xmlns:a16="http://schemas.microsoft.com/office/drawing/2014/main" id="{5F86E5BA-8277-458F-B5A4-6EE3729D3DBE}"/>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5" name="Footer Placeholder 4">
            <a:extLst>
              <a:ext uri="{FF2B5EF4-FFF2-40B4-BE49-F238E27FC236}">
                <a16:creationId xmlns:a16="http://schemas.microsoft.com/office/drawing/2014/main" id="{A2B31FDB-74E1-4F35-8691-7EA3B2333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592156-63E9-4D0F-9542-25A41DD6429A}"/>
              </a:ext>
            </a:extLst>
          </p:cNvPr>
          <p:cNvSpPr>
            <a:spLocks noGrp="1"/>
          </p:cNvSpPr>
          <p:nvPr>
            <p:ph type="sldNum" sz="quarter" idx="12"/>
          </p:nvPr>
        </p:nvSpPr>
        <p:spPr>
          <a:xfrm>
            <a:off x="8965071" y="334727"/>
            <a:ext cx="2743200" cy="365125"/>
          </a:xfrm>
        </p:spPr>
        <p:txBody>
          <a:bodyPr/>
          <a:lstStyle/>
          <a:p>
            <a:r>
              <a:rPr lang="en-GB" sz="1800" b="1" u="sng" dirty="0">
                <a:solidFill>
                  <a:srgbClr val="0000FF"/>
                </a:solidFill>
                <a:effectLst/>
                <a:latin typeface="Calibri" panose="020F0502020204030204" pitchFamily="34" charset="0"/>
                <a:ea typeface="Times New Roman" panose="02020603050405020304" pitchFamily="18" charset="0"/>
                <a:hlinkClick r:id="rId2"/>
              </a:rPr>
              <a:t>www.sheffieldhcp.org.uk</a:t>
            </a:r>
            <a:r>
              <a:rPr lang="en-GB" sz="1800" b="1" dirty="0">
                <a:effectLst/>
                <a:latin typeface="Calibri" panose="020F0502020204030204" pitchFamily="34" charset="0"/>
                <a:ea typeface="Times New Roman" panose="02020603050405020304" pitchFamily="18" charset="0"/>
              </a:rPr>
              <a:t> </a:t>
            </a:r>
            <a:endParaRPr lang="en-GB" dirty="0"/>
          </a:p>
        </p:txBody>
      </p:sp>
      <p:pic>
        <p:nvPicPr>
          <p:cNvPr id="7" name="Picture 6" descr="Icon&#10;&#10;Description automatically generated with medium confidence">
            <a:extLst>
              <a:ext uri="{FF2B5EF4-FFF2-40B4-BE49-F238E27FC236}">
                <a16:creationId xmlns:a16="http://schemas.microsoft.com/office/drawing/2014/main" id="{8E8B26DD-B3F2-4980-A57F-B1E7A50593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69" y="146529"/>
            <a:ext cx="3219283" cy="741520"/>
          </a:xfrm>
          <a:prstGeom prst="rect">
            <a:avLst/>
          </a:prstGeom>
        </p:spPr>
      </p:pic>
      <p:pic>
        <p:nvPicPr>
          <p:cNvPr id="8" name="Picture 7" descr="A group of colorful buildings&#10;&#10;Description automatically generated with low confidence">
            <a:extLst>
              <a:ext uri="{FF2B5EF4-FFF2-40B4-BE49-F238E27FC236}">
                <a16:creationId xmlns:a16="http://schemas.microsoft.com/office/drawing/2014/main" id="{752F9C44-1D4D-42A1-8A27-E0AD76CA74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55331" y="5397500"/>
            <a:ext cx="8481340" cy="1508125"/>
          </a:xfrm>
          <a:prstGeom prst="rect">
            <a:avLst/>
          </a:prstGeom>
        </p:spPr>
      </p:pic>
    </p:spTree>
    <p:extLst>
      <p:ext uri="{BB962C8B-B14F-4D97-AF65-F5344CB8AC3E}">
        <p14:creationId xmlns:p14="http://schemas.microsoft.com/office/powerpoint/2010/main" val="2384196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7C93-73FE-4BBC-8C2D-32B0129FEC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6D4F62-CBE2-480D-AA83-4C1827D915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D6ECA3-44CA-4B5D-8B6C-66ED9A474710}"/>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5" name="Footer Placeholder 4">
            <a:extLst>
              <a:ext uri="{FF2B5EF4-FFF2-40B4-BE49-F238E27FC236}">
                <a16:creationId xmlns:a16="http://schemas.microsoft.com/office/drawing/2014/main" id="{2F76EB79-8560-44ED-8FAC-7F98DEFE63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F4AB3E-AD84-49E4-86D3-4602C7CCCC39}"/>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7" name="Picture 6" descr="A group of colorful buildings&#10;&#10;Description automatically generated with low confidence">
            <a:extLst>
              <a:ext uri="{FF2B5EF4-FFF2-40B4-BE49-F238E27FC236}">
                <a16:creationId xmlns:a16="http://schemas.microsoft.com/office/drawing/2014/main" id="{87DEC2AF-8B3E-4C44-A7E8-20C3D1A6C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1" y="5349876"/>
            <a:ext cx="8481340" cy="1508125"/>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4EBF34E9-06B1-4236-9BC4-2AF59D7076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69" y="146529"/>
            <a:ext cx="3219283" cy="741520"/>
          </a:xfrm>
          <a:prstGeom prst="rect">
            <a:avLst/>
          </a:prstGeom>
        </p:spPr>
      </p:pic>
      <p:sp>
        <p:nvSpPr>
          <p:cNvPr id="9" name="Slide Number Placeholder 5">
            <a:extLst>
              <a:ext uri="{FF2B5EF4-FFF2-40B4-BE49-F238E27FC236}">
                <a16:creationId xmlns:a16="http://schemas.microsoft.com/office/drawing/2014/main" id="{79787137-C663-4983-AE70-3F3D98A7B6D1}"/>
              </a:ext>
            </a:extLst>
          </p:cNvPr>
          <p:cNvSpPr txBox="1">
            <a:spLocks/>
          </p:cNvSpPr>
          <p:nvPr userDrawn="1"/>
        </p:nvSpPr>
        <p:spPr>
          <a:xfrm>
            <a:off x="8965071" y="33472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b="1" u="sng" dirty="0">
                <a:solidFill>
                  <a:srgbClr val="0000FF"/>
                </a:solidFill>
                <a:latin typeface="Calibri" panose="020F0502020204030204" pitchFamily="34" charset="0"/>
                <a:ea typeface="Times New Roman" panose="02020603050405020304" pitchFamily="18" charset="0"/>
                <a:hlinkClick r:id="rId4"/>
              </a:rPr>
              <a:t>www.sheffieldhcp.org.uk</a:t>
            </a:r>
            <a:r>
              <a:rPr lang="en-GB" sz="1800" b="1" dirty="0">
                <a:latin typeface="Calibri" panose="020F0502020204030204" pitchFamily="34" charset="0"/>
                <a:ea typeface="Times New Roman" panose="02020603050405020304" pitchFamily="18" charset="0"/>
              </a:rPr>
              <a:t> </a:t>
            </a:r>
            <a:endParaRPr lang="en-GB" sz="1200" dirty="0"/>
          </a:p>
        </p:txBody>
      </p:sp>
    </p:spTree>
    <p:extLst>
      <p:ext uri="{BB962C8B-B14F-4D97-AF65-F5344CB8AC3E}">
        <p14:creationId xmlns:p14="http://schemas.microsoft.com/office/powerpoint/2010/main" val="1817619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A486-0CBA-42BB-90E9-7A9A3976D99C}"/>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CA829E-C0E7-460D-9DD0-1A76F8043FF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46690A-07A9-4785-8D1E-97E113F09DDD}"/>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5" name="Footer Placeholder 4">
            <a:extLst>
              <a:ext uri="{FF2B5EF4-FFF2-40B4-BE49-F238E27FC236}">
                <a16:creationId xmlns:a16="http://schemas.microsoft.com/office/drawing/2014/main" id="{95E6CE2E-F060-4C44-B649-6A23AF61E2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BB0B56-CA83-4921-BDBD-5652DDEDE0AC}"/>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7" name="Picture 6" descr="A group of colorful buildings&#10;&#10;Description automatically generated with low confidence">
            <a:extLst>
              <a:ext uri="{FF2B5EF4-FFF2-40B4-BE49-F238E27FC236}">
                <a16:creationId xmlns:a16="http://schemas.microsoft.com/office/drawing/2014/main" id="{3DA0BDE0-C651-4DBD-91A6-02DE0D463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1" y="5349876"/>
            <a:ext cx="8481340" cy="1508125"/>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0AFBF7BA-E8EB-4B81-8B22-50AC784AFE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69" y="146529"/>
            <a:ext cx="3219283" cy="741520"/>
          </a:xfrm>
          <a:prstGeom prst="rect">
            <a:avLst/>
          </a:prstGeom>
        </p:spPr>
      </p:pic>
    </p:spTree>
    <p:extLst>
      <p:ext uri="{BB962C8B-B14F-4D97-AF65-F5344CB8AC3E}">
        <p14:creationId xmlns:p14="http://schemas.microsoft.com/office/powerpoint/2010/main" val="1417682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4068-94B1-491C-95CE-D3E194461C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A72D87-CE9E-4830-BCBB-F547BE3A799B}"/>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9B7908-BBE0-4E9D-884D-1A6BF21D6A90}"/>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F68E12-EF69-48CA-BC9A-41881291DD84}"/>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6" name="Footer Placeholder 5">
            <a:extLst>
              <a:ext uri="{FF2B5EF4-FFF2-40B4-BE49-F238E27FC236}">
                <a16:creationId xmlns:a16="http://schemas.microsoft.com/office/drawing/2014/main" id="{9B344696-E09A-4AF6-ACE0-D5309C679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D132D5-F4E3-4D77-82F5-92EA6A4CA016}"/>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8" name="Picture 7" descr="A group of colorful buildings&#10;&#10;Description automatically generated with low confidence">
            <a:extLst>
              <a:ext uri="{FF2B5EF4-FFF2-40B4-BE49-F238E27FC236}">
                <a16:creationId xmlns:a16="http://schemas.microsoft.com/office/drawing/2014/main" id="{4C842B3C-0CCB-4267-A5C5-10C95E58ED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1" y="5349876"/>
            <a:ext cx="8481340" cy="1508125"/>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6FB010AA-9095-45B5-A2E6-73641AED63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69" y="146529"/>
            <a:ext cx="3219283" cy="741520"/>
          </a:xfrm>
          <a:prstGeom prst="rect">
            <a:avLst/>
          </a:prstGeom>
        </p:spPr>
      </p:pic>
      <p:sp>
        <p:nvSpPr>
          <p:cNvPr id="10" name="Slide Number Placeholder 5">
            <a:extLst>
              <a:ext uri="{FF2B5EF4-FFF2-40B4-BE49-F238E27FC236}">
                <a16:creationId xmlns:a16="http://schemas.microsoft.com/office/drawing/2014/main" id="{5A59D5E5-00E8-460E-9253-C3259CA21CD4}"/>
              </a:ext>
            </a:extLst>
          </p:cNvPr>
          <p:cNvSpPr txBox="1">
            <a:spLocks/>
          </p:cNvSpPr>
          <p:nvPr userDrawn="1"/>
        </p:nvSpPr>
        <p:spPr>
          <a:xfrm>
            <a:off x="8965071" y="33472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b="1" u="sng">
                <a:solidFill>
                  <a:srgbClr val="0000FF"/>
                </a:solidFill>
                <a:latin typeface="Calibri" panose="020F0502020204030204" pitchFamily="34" charset="0"/>
                <a:ea typeface="Times New Roman" panose="02020603050405020304" pitchFamily="18" charset="0"/>
                <a:hlinkClick r:id="rId4"/>
              </a:rPr>
              <a:t>www.sheffieldhcp.org.uk</a:t>
            </a:r>
            <a:r>
              <a:rPr lang="en-GB" sz="1800" b="1">
                <a:latin typeface="Calibri" panose="020F0502020204030204" pitchFamily="34" charset="0"/>
                <a:ea typeface="Times New Roman" panose="02020603050405020304" pitchFamily="18" charset="0"/>
              </a:rPr>
              <a:t> </a:t>
            </a:r>
            <a:endParaRPr lang="en-GB" sz="1200" dirty="0"/>
          </a:p>
        </p:txBody>
      </p:sp>
    </p:spTree>
    <p:extLst>
      <p:ext uri="{BB962C8B-B14F-4D97-AF65-F5344CB8AC3E}">
        <p14:creationId xmlns:p14="http://schemas.microsoft.com/office/powerpoint/2010/main" val="2550985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B27F-40BB-4BEA-A3EB-CBDD2640D3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6FB18A-4F46-4E8A-AF46-3EE03AF567B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6B482-CCCC-46EB-97BE-DE1DD17781C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E1F9CD-C05A-4CE5-824E-ED2BEF706AB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24CAF-1F78-4D7B-8E07-4569ED0E1A8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AA3C7C-8BDE-4785-8457-83AAE7B6EEA7}"/>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8" name="Footer Placeholder 7">
            <a:extLst>
              <a:ext uri="{FF2B5EF4-FFF2-40B4-BE49-F238E27FC236}">
                <a16:creationId xmlns:a16="http://schemas.microsoft.com/office/drawing/2014/main" id="{F699BF39-6B99-4338-ACB2-553AE8A171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F896C3-2B71-41EA-9E3D-A0E8CDB257BE}"/>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10" name="Picture 9" descr="A group of colorful buildings&#10;&#10;Description automatically generated with low confidence">
            <a:extLst>
              <a:ext uri="{FF2B5EF4-FFF2-40B4-BE49-F238E27FC236}">
                <a16:creationId xmlns:a16="http://schemas.microsoft.com/office/drawing/2014/main" id="{DE9FA007-40B3-4D8F-B730-C15BD1B16E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1" y="5349876"/>
            <a:ext cx="8481340" cy="1508125"/>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515E92-C1B2-46F6-9D9F-01A10A8EAD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69" y="146529"/>
            <a:ext cx="3219283" cy="741520"/>
          </a:xfrm>
          <a:prstGeom prst="rect">
            <a:avLst/>
          </a:prstGeom>
        </p:spPr>
      </p:pic>
    </p:spTree>
    <p:extLst>
      <p:ext uri="{BB962C8B-B14F-4D97-AF65-F5344CB8AC3E}">
        <p14:creationId xmlns:p14="http://schemas.microsoft.com/office/powerpoint/2010/main" val="1708380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3C9F-5307-4D29-8014-C82AF1F9C2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88C965-3196-4209-A244-361867F2D129}"/>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4" name="Footer Placeholder 3">
            <a:extLst>
              <a:ext uri="{FF2B5EF4-FFF2-40B4-BE49-F238E27FC236}">
                <a16:creationId xmlns:a16="http://schemas.microsoft.com/office/drawing/2014/main" id="{1DFC80CD-EA38-465A-9119-9CC044E276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AAEDA0-8D0A-4C85-B2F2-DC385848FB0F}"/>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6" name="Picture 5" descr="A group of colorful buildings&#10;&#10;Description automatically generated with low confidence">
            <a:extLst>
              <a:ext uri="{FF2B5EF4-FFF2-40B4-BE49-F238E27FC236}">
                <a16:creationId xmlns:a16="http://schemas.microsoft.com/office/drawing/2014/main" id="{09D19BF1-B237-4C84-9E54-D174F137D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1" y="5349876"/>
            <a:ext cx="8481340" cy="1508125"/>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A47E778-60F0-4B3B-9655-713013E927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69" y="146529"/>
            <a:ext cx="3219283" cy="741520"/>
          </a:xfrm>
          <a:prstGeom prst="rect">
            <a:avLst/>
          </a:prstGeom>
        </p:spPr>
      </p:pic>
    </p:spTree>
    <p:extLst>
      <p:ext uri="{BB962C8B-B14F-4D97-AF65-F5344CB8AC3E}">
        <p14:creationId xmlns:p14="http://schemas.microsoft.com/office/powerpoint/2010/main" val="340633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C488C0-B5D6-4176-9299-F597229D7256}"/>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3" name="Footer Placeholder 2">
            <a:extLst>
              <a:ext uri="{FF2B5EF4-FFF2-40B4-BE49-F238E27FC236}">
                <a16:creationId xmlns:a16="http://schemas.microsoft.com/office/drawing/2014/main" id="{8363C61D-A9C1-44EE-99D6-B1F7DF44921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57CC8B-A1C3-4E35-B893-3AB348DBF059}"/>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5" name="Picture 4" descr="A group of colorful buildings&#10;&#10;Description automatically generated with low confidence">
            <a:extLst>
              <a:ext uri="{FF2B5EF4-FFF2-40B4-BE49-F238E27FC236}">
                <a16:creationId xmlns:a16="http://schemas.microsoft.com/office/drawing/2014/main" id="{90211D9C-D2DE-4B0F-974E-9905056F7B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1" y="5349876"/>
            <a:ext cx="8481340" cy="1508125"/>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F79B967D-76E6-4E3E-BEE0-740D198870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69" y="146529"/>
            <a:ext cx="3219283" cy="741520"/>
          </a:xfrm>
          <a:prstGeom prst="rect">
            <a:avLst/>
          </a:prstGeom>
        </p:spPr>
      </p:pic>
    </p:spTree>
    <p:extLst>
      <p:ext uri="{BB962C8B-B14F-4D97-AF65-F5344CB8AC3E}">
        <p14:creationId xmlns:p14="http://schemas.microsoft.com/office/powerpoint/2010/main" val="3195934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5256F-1900-4D23-BFDF-EFAC9D274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011310-F158-4E29-BEF3-6F24546E104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16B5C5-8F2F-4ADF-9273-029D5B027623}"/>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EE63A1-51E7-4647-B912-A354718BDDFC}"/>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6" name="Footer Placeholder 5">
            <a:extLst>
              <a:ext uri="{FF2B5EF4-FFF2-40B4-BE49-F238E27FC236}">
                <a16:creationId xmlns:a16="http://schemas.microsoft.com/office/drawing/2014/main" id="{0B32AA3D-F354-4F3B-B154-345CF3B5B1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9D70B3-6898-4C0E-BF3E-4E319CFEF4BC}"/>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8" name="Picture 7" descr="A group of colorful buildings&#10;&#10;Description automatically generated with low confidence">
            <a:extLst>
              <a:ext uri="{FF2B5EF4-FFF2-40B4-BE49-F238E27FC236}">
                <a16:creationId xmlns:a16="http://schemas.microsoft.com/office/drawing/2014/main" id="{CC1306EE-B8D7-4F01-876E-92DA3FA59B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1" y="5349876"/>
            <a:ext cx="8481340" cy="1508125"/>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BADF3952-1B99-45C9-901D-917B46A97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69" y="146529"/>
            <a:ext cx="3219283" cy="741520"/>
          </a:xfrm>
          <a:prstGeom prst="rect">
            <a:avLst/>
          </a:prstGeom>
        </p:spPr>
      </p:pic>
    </p:spTree>
    <p:extLst>
      <p:ext uri="{BB962C8B-B14F-4D97-AF65-F5344CB8AC3E}">
        <p14:creationId xmlns:p14="http://schemas.microsoft.com/office/powerpoint/2010/main" val="226170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944A1-B15B-C423-21DB-BDF07221A8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9CE537-C960-96F6-3F38-2410FCC230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1D3F2A-A64A-803F-E767-6A54F3C35379}"/>
              </a:ext>
            </a:extLst>
          </p:cNvPr>
          <p:cNvSpPr>
            <a:spLocks noGrp="1"/>
          </p:cNvSpPr>
          <p:nvPr>
            <p:ph type="dt" sz="half" idx="10"/>
          </p:nvPr>
        </p:nvSpPr>
        <p:spPr/>
        <p:txBody>
          <a:bodyPr/>
          <a:lstStyle/>
          <a:p>
            <a:fld id="{4E5DDA1D-DE5B-4E7B-852C-A59F9C8ACFF8}" type="datetimeFigureOut">
              <a:rPr lang="en-GB" smtClean="0"/>
              <a:t>23/03/2023</a:t>
            </a:fld>
            <a:endParaRPr lang="en-GB"/>
          </a:p>
        </p:txBody>
      </p:sp>
      <p:sp>
        <p:nvSpPr>
          <p:cNvPr id="5" name="Footer Placeholder 4">
            <a:extLst>
              <a:ext uri="{FF2B5EF4-FFF2-40B4-BE49-F238E27FC236}">
                <a16:creationId xmlns:a16="http://schemas.microsoft.com/office/drawing/2014/main" id="{4707FB24-06F8-2EF5-C504-40167FC1AB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42D60D-A58A-C8C7-1AE9-77BBFEC7D8A8}"/>
              </a:ext>
            </a:extLst>
          </p:cNvPr>
          <p:cNvSpPr>
            <a:spLocks noGrp="1"/>
          </p:cNvSpPr>
          <p:nvPr>
            <p:ph type="sldNum" sz="quarter" idx="12"/>
          </p:nvPr>
        </p:nvSpPr>
        <p:spPr/>
        <p:txBody>
          <a:bodyPr/>
          <a:lstStyle/>
          <a:p>
            <a:fld id="{BBBFC98B-1EAD-490F-81AD-C893DDB56854}" type="slidenum">
              <a:rPr lang="en-GB" smtClean="0"/>
              <a:t>‹#›</a:t>
            </a:fld>
            <a:endParaRPr lang="en-GB"/>
          </a:p>
        </p:txBody>
      </p:sp>
    </p:spTree>
    <p:extLst>
      <p:ext uri="{BB962C8B-B14F-4D97-AF65-F5344CB8AC3E}">
        <p14:creationId xmlns:p14="http://schemas.microsoft.com/office/powerpoint/2010/main" val="2297829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29F9-6449-45B7-915D-6072A8B5D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942329-509D-4A48-B805-9DB98E649AFA}"/>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E6D000A-CA45-464B-9052-CF0EA8F4F11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DC92B-C0E6-44A6-A13F-68B47BB17094}"/>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6" name="Footer Placeholder 5">
            <a:extLst>
              <a:ext uri="{FF2B5EF4-FFF2-40B4-BE49-F238E27FC236}">
                <a16:creationId xmlns:a16="http://schemas.microsoft.com/office/drawing/2014/main" id="{F28B3896-760A-4408-9487-D335409065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33A8D-0889-4785-BAE8-5705CBA3997B}"/>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8" name="Picture 7" descr="A group of colorful buildings&#10;&#10;Description automatically generated with low confidence">
            <a:extLst>
              <a:ext uri="{FF2B5EF4-FFF2-40B4-BE49-F238E27FC236}">
                <a16:creationId xmlns:a16="http://schemas.microsoft.com/office/drawing/2014/main" id="{66C11FB4-AA6C-486A-8040-80AA59E740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1" y="5349876"/>
            <a:ext cx="8481340" cy="1508125"/>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978DE0E1-A862-4020-82CB-11AE4FB27A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69" y="146529"/>
            <a:ext cx="3219283" cy="741520"/>
          </a:xfrm>
          <a:prstGeom prst="rect">
            <a:avLst/>
          </a:prstGeom>
        </p:spPr>
      </p:pic>
    </p:spTree>
    <p:extLst>
      <p:ext uri="{BB962C8B-B14F-4D97-AF65-F5344CB8AC3E}">
        <p14:creationId xmlns:p14="http://schemas.microsoft.com/office/powerpoint/2010/main" val="126444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22D9-C368-4A32-BADE-556E9C3181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EB675E-6725-409A-9A41-BED76CE58E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11F545-4DEF-4116-A51F-A15CADA91BAD}"/>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5" name="Footer Placeholder 4">
            <a:extLst>
              <a:ext uri="{FF2B5EF4-FFF2-40B4-BE49-F238E27FC236}">
                <a16:creationId xmlns:a16="http://schemas.microsoft.com/office/drawing/2014/main" id="{B3D357EE-A48D-4A1B-9064-C87B50AA81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9D7DD-9B03-43C3-9A31-0430244DA692}"/>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7" name="Picture 6" descr="A group of colorful buildings&#10;&#10;Description automatically generated with low confidence">
            <a:extLst>
              <a:ext uri="{FF2B5EF4-FFF2-40B4-BE49-F238E27FC236}">
                <a16:creationId xmlns:a16="http://schemas.microsoft.com/office/drawing/2014/main" id="{06B03333-5BF3-4289-8C28-970CDA616E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1" y="5349876"/>
            <a:ext cx="8481340" cy="1508125"/>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B0C83341-72DC-4468-9B9D-C4D924F221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69" y="146529"/>
            <a:ext cx="3219283" cy="741520"/>
          </a:xfrm>
          <a:prstGeom prst="rect">
            <a:avLst/>
          </a:prstGeom>
        </p:spPr>
      </p:pic>
    </p:spTree>
    <p:extLst>
      <p:ext uri="{BB962C8B-B14F-4D97-AF65-F5344CB8AC3E}">
        <p14:creationId xmlns:p14="http://schemas.microsoft.com/office/powerpoint/2010/main" val="556090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7EB73A-A319-4917-96F2-F75B7AA65248}"/>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66B89B-DDEB-47C0-B0CB-6199F978775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32AC28-78D3-42B2-8DB1-A26B1E7209AF}"/>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5" name="Footer Placeholder 4">
            <a:extLst>
              <a:ext uri="{FF2B5EF4-FFF2-40B4-BE49-F238E27FC236}">
                <a16:creationId xmlns:a16="http://schemas.microsoft.com/office/drawing/2014/main" id="{4389D061-F181-44D5-A7DD-5FF736F3CC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BE3194-6AED-4FD2-A0F5-E4850F47FB52}"/>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7" name="Picture 6" descr="A group of colorful buildings&#10;&#10;Description automatically generated with low confidence">
            <a:extLst>
              <a:ext uri="{FF2B5EF4-FFF2-40B4-BE49-F238E27FC236}">
                <a16:creationId xmlns:a16="http://schemas.microsoft.com/office/drawing/2014/main" id="{DEDC8D77-80CB-4102-BBD7-01FEA14FCC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1" y="5349876"/>
            <a:ext cx="8481340" cy="1508125"/>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E20EC8C7-0153-49F5-AB09-ECD980F08A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69" y="146529"/>
            <a:ext cx="3219283" cy="741520"/>
          </a:xfrm>
          <a:prstGeom prst="rect">
            <a:avLst/>
          </a:prstGeom>
        </p:spPr>
      </p:pic>
    </p:spTree>
    <p:extLst>
      <p:ext uri="{BB962C8B-B14F-4D97-AF65-F5344CB8AC3E}">
        <p14:creationId xmlns:p14="http://schemas.microsoft.com/office/powerpoint/2010/main" val="2419319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26637-4198-6547-E1BC-40FA4CDFF5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268C382-48C0-EE65-9997-81F9C1E18A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455387-4C6C-575E-32EC-0130E1F95DA8}"/>
              </a:ext>
            </a:extLst>
          </p:cNvPr>
          <p:cNvSpPr>
            <a:spLocks noGrp="1"/>
          </p:cNvSpPr>
          <p:nvPr>
            <p:ph type="dt" sz="half" idx="10"/>
          </p:nvPr>
        </p:nvSpPr>
        <p:spPr/>
        <p:txBody>
          <a:bodyPr/>
          <a:lstStyle/>
          <a:p>
            <a:fld id="{4E5DDA1D-DE5B-4E7B-852C-A59F9C8ACFF8}" type="datetimeFigureOut">
              <a:rPr lang="en-GB" smtClean="0"/>
              <a:t>23/03/2023</a:t>
            </a:fld>
            <a:endParaRPr lang="en-GB"/>
          </a:p>
        </p:txBody>
      </p:sp>
      <p:sp>
        <p:nvSpPr>
          <p:cNvPr id="5" name="Footer Placeholder 4">
            <a:extLst>
              <a:ext uri="{FF2B5EF4-FFF2-40B4-BE49-F238E27FC236}">
                <a16:creationId xmlns:a16="http://schemas.microsoft.com/office/drawing/2014/main" id="{14825DF0-4299-9932-F417-381FC867E6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D8CC2C-FEB5-4FC7-FD59-E2D918E71F50}"/>
              </a:ext>
            </a:extLst>
          </p:cNvPr>
          <p:cNvSpPr>
            <a:spLocks noGrp="1"/>
          </p:cNvSpPr>
          <p:nvPr>
            <p:ph type="sldNum" sz="quarter" idx="12"/>
          </p:nvPr>
        </p:nvSpPr>
        <p:spPr/>
        <p:txBody>
          <a:bodyPr/>
          <a:lstStyle/>
          <a:p>
            <a:fld id="{BBBFC98B-1EAD-490F-81AD-C893DDB56854}" type="slidenum">
              <a:rPr lang="en-GB" smtClean="0"/>
              <a:t>‹#›</a:t>
            </a:fld>
            <a:endParaRPr lang="en-GB"/>
          </a:p>
        </p:txBody>
      </p:sp>
    </p:spTree>
    <p:extLst>
      <p:ext uri="{BB962C8B-B14F-4D97-AF65-F5344CB8AC3E}">
        <p14:creationId xmlns:p14="http://schemas.microsoft.com/office/powerpoint/2010/main" val="128998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C455-0DA2-F2D7-5A4E-49575B2937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D9E66E-B5CD-CC77-D47E-215BF86D8A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B093DE-2824-0382-55ED-2D630AE036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E82D1D-29CF-CC3E-FA0B-99278BFD6831}"/>
              </a:ext>
            </a:extLst>
          </p:cNvPr>
          <p:cNvSpPr>
            <a:spLocks noGrp="1"/>
          </p:cNvSpPr>
          <p:nvPr>
            <p:ph type="dt" sz="half" idx="10"/>
          </p:nvPr>
        </p:nvSpPr>
        <p:spPr/>
        <p:txBody>
          <a:bodyPr/>
          <a:lstStyle/>
          <a:p>
            <a:fld id="{4E5DDA1D-DE5B-4E7B-852C-A59F9C8ACFF8}" type="datetimeFigureOut">
              <a:rPr lang="en-GB" smtClean="0"/>
              <a:t>23/03/2023</a:t>
            </a:fld>
            <a:endParaRPr lang="en-GB"/>
          </a:p>
        </p:txBody>
      </p:sp>
      <p:sp>
        <p:nvSpPr>
          <p:cNvPr id="6" name="Footer Placeholder 5">
            <a:extLst>
              <a:ext uri="{FF2B5EF4-FFF2-40B4-BE49-F238E27FC236}">
                <a16:creationId xmlns:a16="http://schemas.microsoft.com/office/drawing/2014/main" id="{4CAA5388-8F1D-95D9-F782-6460B9FF53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1AC9A5-DA09-98DF-C563-EBB731F548A9}"/>
              </a:ext>
            </a:extLst>
          </p:cNvPr>
          <p:cNvSpPr>
            <a:spLocks noGrp="1"/>
          </p:cNvSpPr>
          <p:nvPr>
            <p:ph type="sldNum" sz="quarter" idx="12"/>
          </p:nvPr>
        </p:nvSpPr>
        <p:spPr/>
        <p:txBody>
          <a:bodyPr/>
          <a:lstStyle/>
          <a:p>
            <a:fld id="{BBBFC98B-1EAD-490F-81AD-C893DDB56854}" type="slidenum">
              <a:rPr lang="en-GB" smtClean="0"/>
              <a:t>‹#›</a:t>
            </a:fld>
            <a:endParaRPr lang="en-GB"/>
          </a:p>
        </p:txBody>
      </p:sp>
    </p:spTree>
    <p:extLst>
      <p:ext uri="{BB962C8B-B14F-4D97-AF65-F5344CB8AC3E}">
        <p14:creationId xmlns:p14="http://schemas.microsoft.com/office/powerpoint/2010/main" val="138466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D317-B1E0-787B-1E94-7863B40753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063634-7863-7CB5-6BA5-794069EE0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679A7-97FD-6AC7-984A-0A66026557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2467E3-BEA9-9F46-C710-4BEBDF098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40D4AC-A027-2794-19F0-F790AF22CB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0D5277-8181-0982-CCE5-B93F2D1CB123}"/>
              </a:ext>
            </a:extLst>
          </p:cNvPr>
          <p:cNvSpPr>
            <a:spLocks noGrp="1"/>
          </p:cNvSpPr>
          <p:nvPr>
            <p:ph type="dt" sz="half" idx="10"/>
          </p:nvPr>
        </p:nvSpPr>
        <p:spPr/>
        <p:txBody>
          <a:bodyPr/>
          <a:lstStyle/>
          <a:p>
            <a:fld id="{4E5DDA1D-DE5B-4E7B-852C-A59F9C8ACFF8}" type="datetimeFigureOut">
              <a:rPr lang="en-GB" smtClean="0"/>
              <a:t>23/03/2023</a:t>
            </a:fld>
            <a:endParaRPr lang="en-GB"/>
          </a:p>
        </p:txBody>
      </p:sp>
      <p:sp>
        <p:nvSpPr>
          <p:cNvPr id="8" name="Footer Placeholder 7">
            <a:extLst>
              <a:ext uri="{FF2B5EF4-FFF2-40B4-BE49-F238E27FC236}">
                <a16:creationId xmlns:a16="http://schemas.microsoft.com/office/drawing/2014/main" id="{BF92B09B-8FED-A780-9D83-0069DA0C51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B44A32-5E8A-564F-2197-95F2A9079534}"/>
              </a:ext>
            </a:extLst>
          </p:cNvPr>
          <p:cNvSpPr>
            <a:spLocks noGrp="1"/>
          </p:cNvSpPr>
          <p:nvPr>
            <p:ph type="sldNum" sz="quarter" idx="12"/>
          </p:nvPr>
        </p:nvSpPr>
        <p:spPr/>
        <p:txBody>
          <a:bodyPr/>
          <a:lstStyle/>
          <a:p>
            <a:fld id="{BBBFC98B-1EAD-490F-81AD-C893DDB56854}" type="slidenum">
              <a:rPr lang="en-GB" smtClean="0"/>
              <a:t>‹#›</a:t>
            </a:fld>
            <a:endParaRPr lang="en-GB"/>
          </a:p>
        </p:txBody>
      </p:sp>
    </p:spTree>
    <p:extLst>
      <p:ext uri="{BB962C8B-B14F-4D97-AF65-F5344CB8AC3E}">
        <p14:creationId xmlns:p14="http://schemas.microsoft.com/office/powerpoint/2010/main" val="271382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FA52-58FB-1C2F-C27B-98D526DEEC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B9081E-C6F0-3307-81F9-59E758179E0D}"/>
              </a:ext>
            </a:extLst>
          </p:cNvPr>
          <p:cNvSpPr>
            <a:spLocks noGrp="1"/>
          </p:cNvSpPr>
          <p:nvPr>
            <p:ph type="dt" sz="half" idx="10"/>
          </p:nvPr>
        </p:nvSpPr>
        <p:spPr/>
        <p:txBody>
          <a:bodyPr/>
          <a:lstStyle/>
          <a:p>
            <a:fld id="{4E5DDA1D-DE5B-4E7B-852C-A59F9C8ACFF8}" type="datetimeFigureOut">
              <a:rPr lang="en-GB" smtClean="0"/>
              <a:t>23/03/2023</a:t>
            </a:fld>
            <a:endParaRPr lang="en-GB"/>
          </a:p>
        </p:txBody>
      </p:sp>
      <p:sp>
        <p:nvSpPr>
          <p:cNvPr id="4" name="Footer Placeholder 3">
            <a:extLst>
              <a:ext uri="{FF2B5EF4-FFF2-40B4-BE49-F238E27FC236}">
                <a16:creationId xmlns:a16="http://schemas.microsoft.com/office/drawing/2014/main" id="{AAACE07C-17B9-22B7-4628-9182F16F0B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0ECB31-190D-22B5-0FF7-17D82A29CAE4}"/>
              </a:ext>
            </a:extLst>
          </p:cNvPr>
          <p:cNvSpPr>
            <a:spLocks noGrp="1"/>
          </p:cNvSpPr>
          <p:nvPr>
            <p:ph type="sldNum" sz="quarter" idx="12"/>
          </p:nvPr>
        </p:nvSpPr>
        <p:spPr/>
        <p:txBody>
          <a:bodyPr/>
          <a:lstStyle/>
          <a:p>
            <a:fld id="{BBBFC98B-1EAD-490F-81AD-C893DDB56854}" type="slidenum">
              <a:rPr lang="en-GB" smtClean="0"/>
              <a:t>‹#›</a:t>
            </a:fld>
            <a:endParaRPr lang="en-GB"/>
          </a:p>
        </p:txBody>
      </p:sp>
    </p:spTree>
    <p:extLst>
      <p:ext uri="{BB962C8B-B14F-4D97-AF65-F5344CB8AC3E}">
        <p14:creationId xmlns:p14="http://schemas.microsoft.com/office/powerpoint/2010/main" val="339063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D722FA-F197-61B3-98C9-7718CD94434C}"/>
              </a:ext>
            </a:extLst>
          </p:cNvPr>
          <p:cNvSpPr>
            <a:spLocks noGrp="1"/>
          </p:cNvSpPr>
          <p:nvPr>
            <p:ph type="dt" sz="half" idx="10"/>
          </p:nvPr>
        </p:nvSpPr>
        <p:spPr/>
        <p:txBody>
          <a:bodyPr/>
          <a:lstStyle/>
          <a:p>
            <a:fld id="{4E5DDA1D-DE5B-4E7B-852C-A59F9C8ACFF8}" type="datetimeFigureOut">
              <a:rPr lang="en-GB" smtClean="0"/>
              <a:t>23/03/2023</a:t>
            </a:fld>
            <a:endParaRPr lang="en-GB"/>
          </a:p>
        </p:txBody>
      </p:sp>
      <p:sp>
        <p:nvSpPr>
          <p:cNvPr id="3" name="Footer Placeholder 2">
            <a:extLst>
              <a:ext uri="{FF2B5EF4-FFF2-40B4-BE49-F238E27FC236}">
                <a16:creationId xmlns:a16="http://schemas.microsoft.com/office/drawing/2014/main" id="{BB299FF3-E9B1-A849-72BA-E4D1D926CC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2E9DFDE-5058-9A1A-B4CF-735943DFFC38}"/>
              </a:ext>
            </a:extLst>
          </p:cNvPr>
          <p:cNvSpPr>
            <a:spLocks noGrp="1"/>
          </p:cNvSpPr>
          <p:nvPr>
            <p:ph type="sldNum" sz="quarter" idx="12"/>
          </p:nvPr>
        </p:nvSpPr>
        <p:spPr/>
        <p:txBody>
          <a:bodyPr/>
          <a:lstStyle/>
          <a:p>
            <a:fld id="{BBBFC98B-1EAD-490F-81AD-C893DDB56854}" type="slidenum">
              <a:rPr lang="en-GB" smtClean="0"/>
              <a:t>‹#›</a:t>
            </a:fld>
            <a:endParaRPr lang="en-GB"/>
          </a:p>
        </p:txBody>
      </p:sp>
    </p:spTree>
    <p:extLst>
      <p:ext uri="{BB962C8B-B14F-4D97-AF65-F5344CB8AC3E}">
        <p14:creationId xmlns:p14="http://schemas.microsoft.com/office/powerpoint/2010/main" val="90170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2816-4B73-ED4F-5DC1-27DD4D445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38FB85-ED46-32B9-9B19-97826B23D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255465-B5E6-0502-7D8D-8BC60B07F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5DBC0E-623A-D865-CEE5-BF7A4D09EBC6}"/>
              </a:ext>
            </a:extLst>
          </p:cNvPr>
          <p:cNvSpPr>
            <a:spLocks noGrp="1"/>
          </p:cNvSpPr>
          <p:nvPr>
            <p:ph type="dt" sz="half" idx="10"/>
          </p:nvPr>
        </p:nvSpPr>
        <p:spPr/>
        <p:txBody>
          <a:bodyPr/>
          <a:lstStyle/>
          <a:p>
            <a:fld id="{4E5DDA1D-DE5B-4E7B-852C-A59F9C8ACFF8}" type="datetimeFigureOut">
              <a:rPr lang="en-GB" smtClean="0"/>
              <a:t>23/03/2023</a:t>
            </a:fld>
            <a:endParaRPr lang="en-GB"/>
          </a:p>
        </p:txBody>
      </p:sp>
      <p:sp>
        <p:nvSpPr>
          <p:cNvPr id="6" name="Footer Placeholder 5">
            <a:extLst>
              <a:ext uri="{FF2B5EF4-FFF2-40B4-BE49-F238E27FC236}">
                <a16:creationId xmlns:a16="http://schemas.microsoft.com/office/drawing/2014/main" id="{48CEABBC-784A-0528-00C2-D77B361124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B0970D-CF1E-6548-F39B-8C6472748F97}"/>
              </a:ext>
            </a:extLst>
          </p:cNvPr>
          <p:cNvSpPr>
            <a:spLocks noGrp="1"/>
          </p:cNvSpPr>
          <p:nvPr>
            <p:ph type="sldNum" sz="quarter" idx="12"/>
          </p:nvPr>
        </p:nvSpPr>
        <p:spPr/>
        <p:txBody>
          <a:bodyPr/>
          <a:lstStyle/>
          <a:p>
            <a:fld id="{BBBFC98B-1EAD-490F-81AD-C893DDB56854}" type="slidenum">
              <a:rPr lang="en-GB" smtClean="0"/>
              <a:t>‹#›</a:t>
            </a:fld>
            <a:endParaRPr lang="en-GB"/>
          </a:p>
        </p:txBody>
      </p:sp>
    </p:spTree>
    <p:extLst>
      <p:ext uri="{BB962C8B-B14F-4D97-AF65-F5344CB8AC3E}">
        <p14:creationId xmlns:p14="http://schemas.microsoft.com/office/powerpoint/2010/main" val="283953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5489-ACC0-F501-161E-FCB373F19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D0A2C5-C374-8191-DB09-CB345CE2C3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D3D69C-2DB5-FB39-8820-F6D2CDB40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0F9E1-CBEF-FE69-B7EF-7E2CC5182A8C}"/>
              </a:ext>
            </a:extLst>
          </p:cNvPr>
          <p:cNvSpPr>
            <a:spLocks noGrp="1"/>
          </p:cNvSpPr>
          <p:nvPr>
            <p:ph type="dt" sz="half" idx="10"/>
          </p:nvPr>
        </p:nvSpPr>
        <p:spPr/>
        <p:txBody>
          <a:bodyPr/>
          <a:lstStyle/>
          <a:p>
            <a:fld id="{4E5DDA1D-DE5B-4E7B-852C-A59F9C8ACFF8}" type="datetimeFigureOut">
              <a:rPr lang="en-GB" smtClean="0"/>
              <a:t>23/03/2023</a:t>
            </a:fld>
            <a:endParaRPr lang="en-GB"/>
          </a:p>
        </p:txBody>
      </p:sp>
      <p:sp>
        <p:nvSpPr>
          <p:cNvPr id="6" name="Footer Placeholder 5">
            <a:extLst>
              <a:ext uri="{FF2B5EF4-FFF2-40B4-BE49-F238E27FC236}">
                <a16:creationId xmlns:a16="http://schemas.microsoft.com/office/drawing/2014/main" id="{2E5CB016-A7C9-9D91-5A45-74B5A15519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C625B3-755E-1ED9-C418-9F740209E9D5}"/>
              </a:ext>
            </a:extLst>
          </p:cNvPr>
          <p:cNvSpPr>
            <a:spLocks noGrp="1"/>
          </p:cNvSpPr>
          <p:nvPr>
            <p:ph type="sldNum" sz="quarter" idx="12"/>
          </p:nvPr>
        </p:nvSpPr>
        <p:spPr/>
        <p:txBody>
          <a:bodyPr/>
          <a:lstStyle/>
          <a:p>
            <a:fld id="{BBBFC98B-1EAD-490F-81AD-C893DDB56854}" type="slidenum">
              <a:rPr lang="en-GB" smtClean="0"/>
              <a:t>‹#›</a:t>
            </a:fld>
            <a:endParaRPr lang="en-GB"/>
          </a:p>
        </p:txBody>
      </p:sp>
    </p:spTree>
    <p:extLst>
      <p:ext uri="{BB962C8B-B14F-4D97-AF65-F5344CB8AC3E}">
        <p14:creationId xmlns:p14="http://schemas.microsoft.com/office/powerpoint/2010/main" val="76760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sheffieldhcp.org.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21C076-D373-E17D-ADDE-3FBFD1982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F9E8A3-AFA8-227C-F3A8-48A5A0E86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94CA13-6965-BA8B-C11D-51EBBDAD5F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DDA1D-DE5B-4E7B-852C-A59F9C8ACFF8}" type="datetimeFigureOut">
              <a:rPr lang="en-GB" smtClean="0"/>
              <a:t>23/03/2023</a:t>
            </a:fld>
            <a:endParaRPr lang="en-GB"/>
          </a:p>
        </p:txBody>
      </p:sp>
      <p:sp>
        <p:nvSpPr>
          <p:cNvPr id="5" name="Footer Placeholder 4">
            <a:extLst>
              <a:ext uri="{FF2B5EF4-FFF2-40B4-BE49-F238E27FC236}">
                <a16:creationId xmlns:a16="http://schemas.microsoft.com/office/drawing/2014/main" id="{CFFB2897-408F-2D1F-002C-7F2ADADAEB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7AC9CC-965B-5842-D058-14D874529C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FC98B-1EAD-490F-81AD-C893DDB56854}" type="slidenum">
              <a:rPr lang="en-GB" smtClean="0"/>
              <a:t>‹#›</a:t>
            </a:fld>
            <a:endParaRPr lang="en-GB"/>
          </a:p>
        </p:txBody>
      </p:sp>
    </p:spTree>
    <p:extLst>
      <p:ext uri="{BB962C8B-B14F-4D97-AF65-F5344CB8AC3E}">
        <p14:creationId xmlns:p14="http://schemas.microsoft.com/office/powerpoint/2010/main" val="2432258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04DEBC-F819-494C-87E9-69FE894E35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C8C771-1576-4BE8-A1AC-0D4CA730BF5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0E1EE7-FC2F-49FE-AB35-0F865953960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35D1C-78ED-4948-86B7-DE5FFF07604B}" type="datetimeFigureOut">
              <a:rPr lang="en-GB" smtClean="0"/>
              <a:t>23/03/2023</a:t>
            </a:fld>
            <a:endParaRPr lang="en-GB"/>
          </a:p>
        </p:txBody>
      </p:sp>
      <p:sp>
        <p:nvSpPr>
          <p:cNvPr id="5" name="Footer Placeholder 4">
            <a:extLst>
              <a:ext uri="{FF2B5EF4-FFF2-40B4-BE49-F238E27FC236}">
                <a16:creationId xmlns:a16="http://schemas.microsoft.com/office/drawing/2014/main" id="{882D0E33-FDDF-4645-92F0-75CCD973D18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6B91A8-FF41-4371-AEEC-C6076051BB8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E83A3-50C2-4539-8725-7DC35D301B0B}" type="slidenum">
              <a:rPr lang="en-GB" smtClean="0"/>
              <a:t>‹#›</a:t>
            </a:fld>
            <a:endParaRPr lang="en-GB"/>
          </a:p>
        </p:txBody>
      </p:sp>
      <p:sp>
        <p:nvSpPr>
          <p:cNvPr id="7" name="Slide Number Placeholder 5">
            <a:extLst>
              <a:ext uri="{FF2B5EF4-FFF2-40B4-BE49-F238E27FC236}">
                <a16:creationId xmlns:a16="http://schemas.microsoft.com/office/drawing/2014/main" id="{57AC857F-4561-4EAD-9DDD-F05DD68F4452}"/>
              </a:ext>
            </a:extLst>
          </p:cNvPr>
          <p:cNvSpPr txBox="1">
            <a:spLocks/>
          </p:cNvSpPr>
          <p:nvPr userDrawn="1"/>
        </p:nvSpPr>
        <p:spPr>
          <a:xfrm>
            <a:off x="8965071" y="33472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b="1" u="sng" dirty="0">
                <a:solidFill>
                  <a:srgbClr val="0000FF"/>
                </a:solidFill>
                <a:latin typeface="Calibri" panose="020F0502020204030204" pitchFamily="34" charset="0"/>
                <a:ea typeface="Times New Roman" panose="02020603050405020304" pitchFamily="18" charset="0"/>
                <a:hlinkClick r:id="rId13"/>
              </a:rPr>
              <a:t>www.sheffieldhcp.org.uk</a:t>
            </a:r>
            <a:r>
              <a:rPr lang="en-GB" sz="1800" b="1" dirty="0">
                <a:latin typeface="Calibri" panose="020F0502020204030204" pitchFamily="34" charset="0"/>
                <a:ea typeface="Times New Roman" panose="02020603050405020304" pitchFamily="18" charset="0"/>
              </a:rPr>
              <a:t> </a:t>
            </a:r>
            <a:endParaRPr lang="en-GB" sz="1200" dirty="0"/>
          </a:p>
        </p:txBody>
      </p:sp>
    </p:spTree>
    <p:extLst>
      <p:ext uri="{BB962C8B-B14F-4D97-AF65-F5344CB8AC3E}">
        <p14:creationId xmlns:p14="http://schemas.microsoft.com/office/powerpoint/2010/main" val="29369226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eg"/><Relationship Id="rId5" Type="http://schemas.openxmlformats.org/officeDocument/2006/relationships/hyperlink" Target="http://www.google.co.uk/url?sa=i&amp;rct=j&amp;q=&amp;esrc=s&amp;source=images&amp;cd=&amp;cad=rja&amp;uact=8&amp;ved=0ahUKEwjhwOyel7zRAhXDxxQKHbkmBYoQjRwIBw&amp;url=http://wpgpres.ca/renewal/appreciative-inquiry/&amp;psig=AFQjCNGe4Stz4RTdCibHHvPfcGDQ2Yv1kg&amp;ust=1484295754155327"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8.jpeg"/><Relationship Id="rId3" Type="http://schemas.openxmlformats.org/officeDocument/2006/relationships/slideLayout" Target="../slideLayouts/slideLayout6.xml"/><Relationship Id="rId7" Type="http://schemas.openxmlformats.org/officeDocument/2006/relationships/image" Target="../media/image7.jpeg"/><Relationship Id="rId12" Type="http://schemas.microsoft.com/office/2007/relationships/diagramDrawing" Target="../diagrams/drawing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11" Type="http://schemas.openxmlformats.org/officeDocument/2006/relationships/diagramColors" Target="../diagrams/colors1.xml"/><Relationship Id="rId5" Type="http://schemas.openxmlformats.org/officeDocument/2006/relationships/image" Target="../media/image5.png"/><Relationship Id="rId10" Type="http://schemas.openxmlformats.org/officeDocument/2006/relationships/diagramQuickStyle" Target="../diagrams/quickStyle1.xml"/><Relationship Id="rId4" Type="http://schemas.openxmlformats.org/officeDocument/2006/relationships/notesSlide" Target="../notesSlides/notesSlide3.xml"/><Relationship Id="rId9" Type="http://schemas.openxmlformats.org/officeDocument/2006/relationships/diagramLayout" Target="../diagrams/layout1.xml"/><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audio" Target="../media/media9.m4a"/><Relationship Id="rId7" Type="http://schemas.openxmlformats.org/officeDocument/2006/relationships/diagramQuickStyle" Target="../diagrams/quickStyle2.xml"/><Relationship Id="rId2" Type="http://schemas.microsoft.com/office/2007/relationships/media" Target="../media/media9.m4a"/><Relationship Id="rId1" Type="http://schemas.openxmlformats.org/officeDocument/2006/relationships/tags" Target="../tags/tag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slideLayout" Target="../slideLayouts/slideLayout4.xml"/><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colorful buildings&#10;&#10;Description automatically generated with low confidence">
            <a:extLst>
              <a:ext uri="{FF2B5EF4-FFF2-40B4-BE49-F238E27FC236}">
                <a16:creationId xmlns:a16="http://schemas.microsoft.com/office/drawing/2014/main" id="{CCC179C8-8EEF-4150-BE75-2CC6A7FAE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5331" y="5349876"/>
            <a:ext cx="8481340" cy="1508125"/>
          </a:xfrm>
          <a:prstGeom prst="rect">
            <a:avLst/>
          </a:prstGeom>
        </p:spPr>
      </p:pic>
      <p:sp>
        <p:nvSpPr>
          <p:cNvPr id="8" name="Title 1">
            <a:extLst>
              <a:ext uri="{FF2B5EF4-FFF2-40B4-BE49-F238E27FC236}">
                <a16:creationId xmlns:a16="http://schemas.microsoft.com/office/drawing/2014/main" id="{2093B498-AC70-4186-95B7-34484FDD25FA}"/>
              </a:ext>
            </a:extLst>
          </p:cNvPr>
          <p:cNvSpPr txBox="1">
            <a:spLocks/>
          </p:cNvSpPr>
          <p:nvPr/>
        </p:nvSpPr>
        <p:spPr>
          <a:xfrm>
            <a:off x="914400" y="1225907"/>
            <a:ext cx="10363200" cy="37878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defRPr/>
            </a:pPr>
            <a:r>
              <a:rPr lang="en-GB" altLang="en-US" sz="5867" b="1" dirty="0">
                <a:solidFill>
                  <a:srgbClr val="4472C4"/>
                </a:solidFill>
                <a:latin typeface="Calibri Light" panose="020F0302020204030204"/>
              </a:rPr>
              <a:t>Appreciative Inquiry (4D)</a:t>
            </a:r>
            <a:endParaRPr lang="en-GB" altLang="en-US" b="1" dirty="0">
              <a:solidFill>
                <a:srgbClr val="4472C4"/>
              </a:solidFill>
              <a:latin typeface="Calibri Light" panose="020F0302020204030204"/>
            </a:endParaRPr>
          </a:p>
          <a:p>
            <a:pPr defTabSz="914377">
              <a:defRPr/>
            </a:pPr>
            <a:endParaRPr lang="en-GB" altLang="en-US" b="1" dirty="0">
              <a:solidFill>
                <a:prstClr val="black"/>
              </a:solidFill>
              <a:latin typeface="Calibri Light" panose="020F0302020204030204"/>
            </a:endParaRPr>
          </a:p>
          <a:p>
            <a:pPr defTabSz="914377">
              <a:defRPr/>
            </a:pPr>
            <a:r>
              <a:rPr lang="en-GB" altLang="en-US" b="1" dirty="0">
                <a:solidFill>
                  <a:srgbClr val="4472C4"/>
                </a:solidFill>
                <a:latin typeface="Calibri Light" panose="020F0302020204030204"/>
              </a:rPr>
              <a:t>Maggie Blair</a:t>
            </a:r>
          </a:p>
        </p:txBody>
      </p:sp>
      <p:pic>
        <p:nvPicPr>
          <p:cNvPr id="12" name="Audio 11">
            <a:hlinkClick r:id="" action="ppaction://media"/>
            <a:extLst>
              <a:ext uri="{FF2B5EF4-FFF2-40B4-BE49-F238E27FC236}">
                <a16:creationId xmlns:a16="http://schemas.microsoft.com/office/drawing/2014/main" id="{F4B3D50A-6258-716E-D4BB-7EA3FA27D63D}"/>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4082306090"/>
      </p:ext>
    </p:extLst>
  </p:cSld>
  <p:clrMapOvr>
    <a:masterClrMapping/>
  </p:clrMapOvr>
  <mc:AlternateContent xmlns:mc="http://schemas.openxmlformats.org/markup-compatibility/2006">
    <mc:Choice xmlns:p14="http://schemas.microsoft.com/office/powerpoint/2010/main" Requires="p14">
      <p:transition spd="slow" p14:dur="2000" advTm="10152"/>
    </mc:Choice>
    <mc:Fallback>
      <p:transition spd="slow" advTm="101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colorful buildings&#10;&#10;Description automatically generated with low confidence">
            <a:extLst>
              <a:ext uri="{FF2B5EF4-FFF2-40B4-BE49-F238E27FC236}">
                <a16:creationId xmlns:a16="http://schemas.microsoft.com/office/drawing/2014/main" id="{CCC179C8-8EEF-4150-BE75-2CC6A7FAE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5331" y="5349876"/>
            <a:ext cx="8481340" cy="1508125"/>
          </a:xfrm>
          <a:prstGeom prst="rect">
            <a:avLst/>
          </a:prstGeom>
        </p:spPr>
      </p:pic>
      <p:sp>
        <p:nvSpPr>
          <p:cNvPr id="8" name="Title 1">
            <a:extLst>
              <a:ext uri="{FF2B5EF4-FFF2-40B4-BE49-F238E27FC236}">
                <a16:creationId xmlns:a16="http://schemas.microsoft.com/office/drawing/2014/main" id="{2093B498-AC70-4186-95B7-34484FDD25FA}"/>
              </a:ext>
            </a:extLst>
          </p:cNvPr>
          <p:cNvSpPr txBox="1">
            <a:spLocks/>
          </p:cNvSpPr>
          <p:nvPr/>
        </p:nvSpPr>
        <p:spPr>
          <a:xfrm>
            <a:off x="914400" y="1225907"/>
            <a:ext cx="10363200" cy="37878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defRPr/>
            </a:pPr>
            <a:r>
              <a:rPr lang="en-GB" altLang="en-US" sz="5867" b="1" dirty="0">
                <a:solidFill>
                  <a:srgbClr val="4472C4"/>
                </a:solidFill>
                <a:latin typeface="Calibri Light" panose="020F0302020204030204"/>
              </a:rPr>
              <a:t>Appreciative Inquiry (4D)</a:t>
            </a:r>
            <a:endParaRPr lang="en-GB" altLang="en-US" b="1" dirty="0">
              <a:solidFill>
                <a:srgbClr val="4472C4"/>
              </a:solidFill>
              <a:latin typeface="Calibri Light" panose="020F0302020204030204"/>
            </a:endParaRPr>
          </a:p>
          <a:p>
            <a:pPr defTabSz="914377">
              <a:defRPr/>
            </a:pPr>
            <a:endParaRPr lang="en-GB" altLang="en-US" b="1" dirty="0">
              <a:solidFill>
                <a:prstClr val="black"/>
              </a:solidFill>
              <a:latin typeface="Calibri Light" panose="020F0302020204030204"/>
            </a:endParaRPr>
          </a:p>
          <a:p>
            <a:pPr defTabSz="914377">
              <a:defRPr/>
            </a:pPr>
            <a:r>
              <a:rPr lang="en-GB" altLang="en-US" b="1" dirty="0">
                <a:solidFill>
                  <a:srgbClr val="4472C4"/>
                </a:solidFill>
                <a:latin typeface="Calibri Light" panose="020F0302020204030204"/>
              </a:rPr>
              <a:t>Maggie Blair</a:t>
            </a:r>
          </a:p>
          <a:p>
            <a:pPr defTabSz="914377">
              <a:defRPr/>
            </a:pPr>
            <a:r>
              <a:rPr lang="en-GB" altLang="en-US" b="1" dirty="0">
                <a:solidFill>
                  <a:srgbClr val="4472C4"/>
                </a:solidFill>
                <a:latin typeface="Calibri Light" panose="020F0302020204030204"/>
              </a:rPr>
              <a:t>maggie.blair@nhs.net</a:t>
            </a:r>
          </a:p>
        </p:txBody>
      </p:sp>
      <p:pic>
        <p:nvPicPr>
          <p:cNvPr id="5" name="Audio 4">
            <a:hlinkClick r:id="" action="ppaction://media"/>
            <a:extLst>
              <a:ext uri="{FF2B5EF4-FFF2-40B4-BE49-F238E27FC236}">
                <a16:creationId xmlns:a16="http://schemas.microsoft.com/office/drawing/2014/main" id="{B95A6986-8E55-A2ED-6AD1-DEBC76D939B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135330322"/>
      </p:ext>
    </p:extLst>
  </p:cSld>
  <p:clrMapOvr>
    <a:masterClrMapping/>
  </p:clrMapOvr>
  <mc:AlternateContent xmlns:mc="http://schemas.openxmlformats.org/markup-compatibility/2006">
    <mc:Choice xmlns:p14="http://schemas.microsoft.com/office/powerpoint/2010/main" Requires="p14">
      <p:transition spd="slow" p14:dur="2000" advTm="8731"/>
    </mc:Choice>
    <mc:Fallback>
      <p:transition spd="slow" advTm="87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ppreciative inqui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0214" y="476673"/>
            <a:ext cx="8659066" cy="5615532"/>
          </a:xfrm>
          <a:prstGeom prst="rect">
            <a:avLst/>
          </a:prstGeom>
          <a:noFill/>
          <a:extLst>
            <a:ext uri="{909E8E84-426E-40DD-AFC4-6F175D3DCCD1}">
              <a14:hiddenFill xmlns:a14="http://schemas.microsoft.com/office/drawing/2010/main">
                <a:solidFill>
                  <a:srgbClr val="FFFFFF"/>
                </a:solidFill>
              </a14:hiddenFill>
            </a:ext>
          </a:extLst>
        </p:spPr>
      </p:pic>
      <p:pic>
        <p:nvPicPr>
          <p:cNvPr id="15" name="Audio 14">
            <a:hlinkClick r:id="" action="ppaction://media"/>
            <a:extLst>
              <a:ext uri="{FF2B5EF4-FFF2-40B4-BE49-F238E27FC236}">
                <a16:creationId xmlns:a16="http://schemas.microsoft.com/office/drawing/2014/main" id="{38378035-CE53-EA44-ADF8-3043A588E86E}"/>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1927223592"/>
      </p:ext>
    </p:extLst>
  </p:cSld>
  <p:clrMapOvr>
    <a:masterClrMapping/>
  </p:clrMapOvr>
  <mc:AlternateContent xmlns:mc="http://schemas.openxmlformats.org/markup-compatibility/2006">
    <mc:Choice xmlns:p14="http://schemas.microsoft.com/office/powerpoint/2010/main" Requires="p14">
      <p:transition spd="slow" p14:dur="2000" advTm="21795"/>
    </mc:Choice>
    <mc:Fallback>
      <p:transition spd="slow" advTm="217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1952625" y="109538"/>
            <a:ext cx="8229600" cy="766762"/>
          </a:xfrm>
          <a:noFill/>
          <a:ln w="28575">
            <a:noFill/>
            <a:miter lim="800000"/>
            <a:headEnd/>
            <a:tailEnd/>
          </a:ln>
        </p:spPr>
        <p:txBody>
          <a:bodyPr vert="horz" wrap="square" lIns="91440" tIns="45720" rIns="91440" bIns="45720" numCol="1" rtlCol="0" anchor="ctr" anchorCtr="0" compatLnSpc="1">
            <a:prstTxWarp prst="textNoShape">
              <a:avLst/>
            </a:prstTxWarp>
            <a:normAutofit/>
          </a:bodyPr>
          <a:lstStyle/>
          <a:p>
            <a:pPr algn="ctr"/>
            <a:r>
              <a:rPr lang="en-GB" altLang="en-US" sz="3200" b="1" dirty="0">
                <a:solidFill>
                  <a:schemeClr val="accent3">
                    <a:lumMod val="50000"/>
                  </a:schemeClr>
                </a:solidFill>
                <a:ea typeface="ＭＳ Ｐゴシック" pitchFamily="34" charset="-128"/>
              </a:rPr>
              <a:t>4D inquiry model</a:t>
            </a:r>
          </a:p>
        </p:txBody>
      </p:sp>
      <p:pic>
        <p:nvPicPr>
          <p:cNvPr id="2662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8132" y="5121804"/>
            <a:ext cx="1389063" cy="1130300"/>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pic>
        <p:nvPicPr>
          <p:cNvPr id="2663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335" y="5121804"/>
            <a:ext cx="1460500" cy="1303338"/>
          </a:xfrm>
          <a:prstGeom prst="rect">
            <a:avLst/>
          </a:prstGeom>
          <a:noFill/>
          <a:ln w="9525">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2" descr="Image result for thinki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287" r="3587" b="721"/>
          <a:stretch/>
        </p:blipFill>
        <p:spPr bwMode="auto">
          <a:xfrm>
            <a:off x="9888132" y="1401494"/>
            <a:ext cx="1686736" cy="14305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88EDA0CB-444F-8A8A-FD47-B71AE6375E81}"/>
              </a:ext>
            </a:extLst>
          </p:cNvPr>
          <p:cNvGraphicFramePr/>
          <p:nvPr>
            <p:extLst>
              <p:ext uri="{D42A27DB-BD31-4B8C-83A1-F6EECF244321}">
                <p14:modId xmlns:p14="http://schemas.microsoft.com/office/powerpoint/2010/main" val="918040023"/>
              </p:ext>
            </p:extLst>
          </p:nvPr>
        </p:nvGraphicFramePr>
        <p:xfrm>
          <a:off x="2003425" y="1275291"/>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6627" name="Picture 2" descr="https://image.freepik.com/free-icon/human-head-silhouette-with-cogwheels_318-47680.png"/>
          <p:cNvPicPr>
            <a:picLocks noChangeAspect="1" noChangeArrowheads="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7923" y="1388644"/>
            <a:ext cx="1203325" cy="1203325"/>
          </a:xfrm>
          <a:prstGeom prst="rect">
            <a:avLst/>
          </a:prstGeom>
          <a:solidFill>
            <a:schemeClr val="tx1"/>
          </a:solidFill>
          <a:ln w="9525">
            <a:solidFill>
              <a:schemeClr val="tx1"/>
            </a:solidFill>
            <a:miter lim="800000"/>
            <a:headEnd/>
            <a:tailEnd/>
          </a:ln>
        </p:spPr>
      </p:pic>
      <p:sp>
        <p:nvSpPr>
          <p:cNvPr id="4" name="Rectangle 3">
            <a:extLst>
              <a:ext uri="{FF2B5EF4-FFF2-40B4-BE49-F238E27FC236}">
                <a16:creationId xmlns:a16="http://schemas.microsoft.com/office/drawing/2014/main" id="{DD8E8CF0-31C7-48A5-E033-3271B77DED45}"/>
              </a:ext>
            </a:extLst>
          </p:cNvPr>
          <p:cNvSpPr/>
          <p:nvPr/>
        </p:nvSpPr>
        <p:spPr>
          <a:xfrm>
            <a:off x="5137785" y="3611244"/>
            <a:ext cx="1859280" cy="746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accent1"/>
                </a:solidFill>
              </a:rPr>
              <a:t>Affirmative Topic</a:t>
            </a:r>
            <a:endParaRPr lang="en-GB" sz="1800" dirty="0">
              <a:solidFill>
                <a:schemeClr val="accent1"/>
              </a:solidFill>
            </a:endParaRPr>
          </a:p>
        </p:txBody>
      </p:sp>
      <p:pic>
        <p:nvPicPr>
          <p:cNvPr id="8" name="Audio 7">
            <a:hlinkClick r:id="" action="ppaction://media"/>
            <a:extLst>
              <a:ext uri="{FF2B5EF4-FFF2-40B4-BE49-F238E27FC236}">
                <a16:creationId xmlns:a16="http://schemas.microsoft.com/office/drawing/2014/main" id="{576433B0-7FEB-B83B-5724-2654027F9191}"/>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869894770"/>
      </p:ext>
    </p:extLst>
  </p:cSld>
  <p:clrMapOvr>
    <a:masterClrMapping/>
  </p:clrMapOvr>
  <mc:AlternateContent xmlns:mc="http://schemas.openxmlformats.org/markup-compatibility/2006">
    <mc:Choice xmlns:p14="http://schemas.microsoft.com/office/powerpoint/2010/main" Requires="p14">
      <p:transition spd="slow" p14:dur="2000" advTm="51821"/>
    </mc:Choice>
    <mc:Fallback>
      <p:transition spd="slow" advTm="51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image.freepik.com/free-icon/human-head-silhouette-with-cogwheels_318-47680.png"/>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56126" y="1241426"/>
            <a:ext cx="2238375" cy="2238375"/>
          </a:xfrm>
          <a:prstGeom prst="rect">
            <a:avLst/>
          </a:prstGeom>
          <a:solidFill>
            <a:schemeClr val="tx1"/>
          </a:solidFill>
          <a:ln w="9525">
            <a:solidFill>
              <a:schemeClr val="tx1"/>
            </a:solidFill>
            <a:miter lim="800000"/>
            <a:headEnd/>
            <a:tailEnd/>
          </a:ln>
        </p:spPr>
      </p:pic>
      <p:sp>
        <p:nvSpPr>
          <p:cNvPr id="28675" name="Rectangle 4"/>
          <p:cNvSpPr>
            <a:spLocks noChangeArrowheads="1"/>
          </p:cNvSpPr>
          <p:nvPr/>
        </p:nvSpPr>
        <p:spPr bwMode="auto">
          <a:xfrm>
            <a:off x="3492500" y="4010026"/>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Calibri" pitchFamily="34" charset="0"/>
                <a:ea typeface="ＭＳ Ｐゴシック" pitchFamily="34" charset="-128"/>
              </a:defRPr>
            </a:lvl1pPr>
            <a:lvl2pPr marL="742950" indent="-285750" eaLnBrk="0" hangingPunct="0">
              <a:defRPr baseline="-25000">
                <a:solidFill>
                  <a:schemeClr val="tx1"/>
                </a:solidFill>
                <a:latin typeface="Calibri" pitchFamily="34" charset="0"/>
                <a:ea typeface="ＭＳ Ｐゴシック" pitchFamily="34" charset="-128"/>
              </a:defRPr>
            </a:lvl2pPr>
            <a:lvl3pPr marL="1143000" indent="-228600" eaLnBrk="0" hangingPunct="0">
              <a:defRPr baseline="-25000">
                <a:solidFill>
                  <a:schemeClr val="tx1"/>
                </a:solidFill>
                <a:latin typeface="Calibri" pitchFamily="34" charset="0"/>
                <a:ea typeface="ＭＳ Ｐゴシック" pitchFamily="34" charset="-128"/>
              </a:defRPr>
            </a:lvl3pPr>
            <a:lvl4pPr marL="1600200" indent="-228600" eaLnBrk="0" hangingPunct="0">
              <a:defRPr baseline="-25000">
                <a:solidFill>
                  <a:schemeClr val="tx1"/>
                </a:solidFill>
                <a:latin typeface="Calibri" pitchFamily="34" charset="0"/>
                <a:ea typeface="ＭＳ Ｐゴシック" pitchFamily="34" charset="-128"/>
              </a:defRPr>
            </a:lvl4pPr>
            <a:lvl5pPr marL="2057400" indent="-228600" eaLnBrk="0" hangingPunct="0">
              <a:defRPr baseline="-250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Calibri" pitchFamily="34" charset="0"/>
                <a:ea typeface="ＭＳ Ｐゴシック" pitchFamily="34" charset="-128"/>
              </a:defRPr>
            </a:lvl9pPr>
          </a:lstStyle>
          <a:p>
            <a:pPr algn="ctr" eaLnBrk="1" hangingPunct="1"/>
            <a:r>
              <a:rPr lang="en-GB" altLang="en-US" sz="4000" b="1" dirty="0">
                <a:solidFill>
                  <a:srgbClr val="7030A0"/>
                </a:solidFill>
              </a:rPr>
              <a:t>DISCOVER</a:t>
            </a:r>
          </a:p>
          <a:p>
            <a:pPr algn="ctr" eaLnBrk="1" hangingPunct="1"/>
            <a:r>
              <a:rPr lang="en-GB" altLang="en-US" sz="4000" b="1" dirty="0">
                <a:solidFill>
                  <a:srgbClr val="7030A0"/>
                </a:solidFill>
              </a:rPr>
              <a:t>Ask questions and appreciate what is</a:t>
            </a:r>
          </a:p>
        </p:txBody>
      </p:sp>
      <p:pic>
        <p:nvPicPr>
          <p:cNvPr id="18" name="Audio 17">
            <a:hlinkClick r:id="" action="ppaction://media"/>
            <a:extLst>
              <a:ext uri="{FF2B5EF4-FFF2-40B4-BE49-F238E27FC236}">
                <a16:creationId xmlns:a16="http://schemas.microsoft.com/office/drawing/2014/main" id="{0B79D3E2-58A1-37C9-C9E4-4B4B7421A7BA}"/>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3263894756"/>
      </p:ext>
    </p:extLst>
  </p:cSld>
  <p:clrMapOvr>
    <a:masterClrMapping/>
  </p:clrMapOvr>
  <mc:AlternateContent xmlns:mc="http://schemas.openxmlformats.org/markup-compatibility/2006" xmlns:p14="http://schemas.microsoft.com/office/powerpoint/2010/main">
    <mc:Choice Requires="p14">
      <p:transition spd="slow" p14:dur="2000" advTm="31889"/>
    </mc:Choice>
    <mc:Fallback xmlns="">
      <p:transition spd="slow" advTm="318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3810000" y="4213226"/>
            <a:ext cx="4572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Calibri" pitchFamily="34" charset="0"/>
                <a:ea typeface="ＭＳ Ｐゴシック" pitchFamily="34" charset="-128"/>
              </a:defRPr>
            </a:lvl1pPr>
            <a:lvl2pPr marL="742950" indent="-285750" eaLnBrk="0" hangingPunct="0">
              <a:defRPr baseline="-25000">
                <a:solidFill>
                  <a:schemeClr val="tx1"/>
                </a:solidFill>
                <a:latin typeface="Calibri" pitchFamily="34" charset="0"/>
                <a:ea typeface="ＭＳ Ｐゴシック" pitchFamily="34" charset="-128"/>
              </a:defRPr>
            </a:lvl2pPr>
            <a:lvl3pPr marL="1143000" indent="-228600" eaLnBrk="0" hangingPunct="0">
              <a:defRPr baseline="-25000">
                <a:solidFill>
                  <a:schemeClr val="tx1"/>
                </a:solidFill>
                <a:latin typeface="Calibri" pitchFamily="34" charset="0"/>
                <a:ea typeface="ＭＳ Ｐゴシック" pitchFamily="34" charset="-128"/>
              </a:defRPr>
            </a:lvl3pPr>
            <a:lvl4pPr marL="1600200" indent="-228600" eaLnBrk="0" hangingPunct="0">
              <a:defRPr baseline="-25000">
                <a:solidFill>
                  <a:schemeClr val="tx1"/>
                </a:solidFill>
                <a:latin typeface="Calibri" pitchFamily="34" charset="0"/>
                <a:ea typeface="ＭＳ Ｐゴシック" pitchFamily="34" charset="-128"/>
              </a:defRPr>
            </a:lvl4pPr>
            <a:lvl5pPr marL="2057400" indent="-228600" eaLnBrk="0" hangingPunct="0">
              <a:defRPr baseline="-250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Calibri" pitchFamily="34" charset="0"/>
                <a:ea typeface="ＭＳ Ｐゴシック" pitchFamily="34" charset="-128"/>
              </a:defRPr>
            </a:lvl9pPr>
          </a:lstStyle>
          <a:p>
            <a:pPr algn="ctr" eaLnBrk="1" hangingPunct="1"/>
            <a:r>
              <a:rPr lang="en-GB" altLang="en-US" sz="4000" b="1" dirty="0">
                <a:solidFill>
                  <a:srgbClr val="0070C0"/>
                </a:solidFill>
              </a:rPr>
              <a:t>Dream</a:t>
            </a:r>
          </a:p>
          <a:p>
            <a:pPr algn="ctr" eaLnBrk="1" hangingPunct="1"/>
            <a:r>
              <a:rPr lang="en-GB" altLang="en-US" sz="4000" b="1" dirty="0">
                <a:solidFill>
                  <a:srgbClr val="0070C0"/>
                </a:solidFill>
              </a:rPr>
              <a:t>Imagine what could be</a:t>
            </a:r>
          </a:p>
        </p:txBody>
      </p:sp>
      <p:pic>
        <p:nvPicPr>
          <p:cNvPr id="5" name="Picture 2" descr="Image result for thinki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287" r="3587" b="721"/>
          <a:stretch/>
        </p:blipFill>
        <p:spPr bwMode="auto">
          <a:xfrm>
            <a:off x="4789489" y="1500870"/>
            <a:ext cx="2613025" cy="2216163"/>
          </a:xfrm>
          <a:prstGeom prst="rect">
            <a:avLst/>
          </a:prstGeom>
          <a:noFill/>
          <a:extLst>
            <a:ext uri="{909E8E84-426E-40DD-AFC4-6F175D3DCCD1}">
              <a14:hiddenFill xmlns:a14="http://schemas.microsoft.com/office/drawing/2010/main">
                <a:solidFill>
                  <a:srgbClr val="FFFFFF"/>
                </a:solidFill>
              </a14:hiddenFill>
            </a:ext>
          </a:extLst>
        </p:spPr>
      </p:pic>
      <p:pic>
        <p:nvPicPr>
          <p:cNvPr id="19" name="Audio 18">
            <a:hlinkClick r:id="" action="ppaction://media"/>
            <a:extLst>
              <a:ext uri="{FF2B5EF4-FFF2-40B4-BE49-F238E27FC236}">
                <a16:creationId xmlns:a16="http://schemas.microsoft.com/office/drawing/2014/main" id="{3AD79844-C2C2-D05C-2C10-9160BB567BF3}"/>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2258451753"/>
      </p:ext>
    </p:extLst>
  </p:cSld>
  <p:clrMapOvr>
    <a:masterClrMapping/>
  </p:clrMapOvr>
  <mc:AlternateContent xmlns:mc="http://schemas.openxmlformats.org/markup-compatibility/2006">
    <mc:Choice xmlns:p14="http://schemas.microsoft.com/office/powerpoint/2010/main" Requires="p14">
      <p:transition spd="slow" p14:dur="2000" advClick="0" advTm="25379"/>
    </mc:Choice>
    <mc:Fallback>
      <p:transition spd="slow" advClick="0" advTm="253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7648" y="-35063"/>
            <a:ext cx="6336704" cy="6928126"/>
          </a:xfrm>
          <a:prstGeom prst="rect">
            <a:avLst/>
          </a:prstGeom>
          <a:noFill/>
          <a:extLst>
            <a:ext uri="{909E8E84-426E-40DD-AFC4-6F175D3DCCD1}">
              <a14:hiddenFill xmlns:a14="http://schemas.microsoft.com/office/drawing/2010/main">
                <a:solidFill>
                  <a:srgbClr val="FFFFFF"/>
                </a:solidFill>
              </a14:hiddenFill>
            </a:ext>
          </a:extLst>
        </p:spPr>
      </p:pic>
      <p:pic>
        <p:nvPicPr>
          <p:cNvPr id="8" name="Audio 7">
            <a:hlinkClick r:id="" action="ppaction://media"/>
            <a:extLst>
              <a:ext uri="{FF2B5EF4-FFF2-40B4-BE49-F238E27FC236}">
                <a16:creationId xmlns:a16="http://schemas.microsoft.com/office/drawing/2014/main" id="{4D3323DB-2225-8C70-10E9-76DDED72EAB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530580247"/>
      </p:ext>
    </p:extLst>
  </p:cSld>
  <p:clrMapOvr>
    <a:masterClrMapping/>
  </p:clrMapOvr>
  <mc:AlternateContent xmlns:mc="http://schemas.openxmlformats.org/markup-compatibility/2006">
    <mc:Choice xmlns:p14="http://schemas.microsoft.com/office/powerpoint/2010/main" Requires="p14">
      <p:transition spd="slow" p14:dur="2000" advTm="6995"/>
    </mc:Choice>
    <mc:Fallback>
      <p:transition spd="slow" advTm="69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5176" y="1514476"/>
            <a:ext cx="2836863" cy="2308225"/>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0723" name="TextBox 2"/>
          <p:cNvSpPr txBox="1">
            <a:spLocks noChangeArrowheads="1"/>
          </p:cNvSpPr>
          <p:nvPr/>
        </p:nvSpPr>
        <p:spPr bwMode="auto">
          <a:xfrm>
            <a:off x="3700464" y="4089401"/>
            <a:ext cx="458628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Calibri" pitchFamily="34" charset="0"/>
                <a:ea typeface="ＭＳ Ｐゴシック" pitchFamily="34" charset="-128"/>
              </a:defRPr>
            </a:lvl1pPr>
            <a:lvl2pPr marL="742950" indent="-285750" eaLnBrk="0" hangingPunct="0">
              <a:defRPr baseline="-25000">
                <a:solidFill>
                  <a:schemeClr val="tx1"/>
                </a:solidFill>
                <a:latin typeface="Calibri" pitchFamily="34" charset="0"/>
                <a:ea typeface="ＭＳ Ｐゴシック" pitchFamily="34" charset="-128"/>
              </a:defRPr>
            </a:lvl2pPr>
            <a:lvl3pPr marL="1143000" indent="-228600" eaLnBrk="0" hangingPunct="0">
              <a:defRPr baseline="-25000">
                <a:solidFill>
                  <a:schemeClr val="tx1"/>
                </a:solidFill>
                <a:latin typeface="Calibri" pitchFamily="34" charset="0"/>
                <a:ea typeface="ＭＳ Ｐゴシック" pitchFamily="34" charset="-128"/>
              </a:defRPr>
            </a:lvl3pPr>
            <a:lvl4pPr marL="1600200" indent="-228600" eaLnBrk="0" hangingPunct="0">
              <a:defRPr baseline="-25000">
                <a:solidFill>
                  <a:schemeClr val="tx1"/>
                </a:solidFill>
                <a:latin typeface="Calibri" pitchFamily="34" charset="0"/>
                <a:ea typeface="ＭＳ Ｐゴシック" pitchFamily="34" charset="-128"/>
              </a:defRPr>
            </a:lvl4pPr>
            <a:lvl5pPr marL="2057400" indent="-228600" eaLnBrk="0" hangingPunct="0">
              <a:defRPr baseline="-250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Calibri" pitchFamily="34" charset="0"/>
                <a:ea typeface="ＭＳ Ｐゴシック" pitchFamily="34" charset="-128"/>
              </a:defRPr>
            </a:lvl9pPr>
          </a:lstStyle>
          <a:p>
            <a:pPr algn="ctr" eaLnBrk="1" hangingPunct="1"/>
            <a:r>
              <a:rPr lang="en-GB" altLang="en-US" sz="4000" b="1">
                <a:solidFill>
                  <a:srgbClr val="FF9900"/>
                </a:solidFill>
              </a:rPr>
              <a:t>DESIGN</a:t>
            </a:r>
          </a:p>
          <a:p>
            <a:pPr algn="ctr" eaLnBrk="1" hangingPunct="1"/>
            <a:r>
              <a:rPr lang="en-GB" altLang="en-US" sz="4000" b="1">
                <a:solidFill>
                  <a:srgbClr val="FF9900"/>
                </a:solidFill>
              </a:rPr>
              <a:t>Create what  will be</a:t>
            </a:r>
          </a:p>
        </p:txBody>
      </p:sp>
      <p:pic>
        <p:nvPicPr>
          <p:cNvPr id="5" name="Audio 4">
            <a:hlinkClick r:id="" action="ppaction://media"/>
            <a:extLst>
              <a:ext uri="{FF2B5EF4-FFF2-40B4-BE49-F238E27FC236}">
                <a16:creationId xmlns:a16="http://schemas.microsoft.com/office/drawing/2014/main" id="{C54555E6-150D-9708-ECCF-5375823BB9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67537791"/>
      </p:ext>
    </p:extLst>
  </p:cSld>
  <p:clrMapOvr>
    <a:masterClrMapping/>
  </p:clrMapOvr>
  <mc:AlternateContent xmlns:mc="http://schemas.openxmlformats.org/markup-compatibility/2006">
    <mc:Choice xmlns:p14="http://schemas.microsoft.com/office/powerpoint/2010/main" Requires="p14">
      <p:transition spd="slow" p14:dur="2000" advTm="20197"/>
    </mc:Choice>
    <mc:Fallback>
      <p:transition spd="slow" advTm="201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1838" y="1404938"/>
            <a:ext cx="2913062" cy="2597150"/>
          </a:xfrm>
          <a:prstGeom prst="rect">
            <a:avLst/>
          </a:prstGeom>
          <a:noFill/>
          <a:ln w="9525">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
        <p:nvSpPr>
          <p:cNvPr id="31747" name="Rectangle 2"/>
          <p:cNvSpPr>
            <a:spLocks noChangeArrowheads="1"/>
          </p:cNvSpPr>
          <p:nvPr/>
        </p:nvSpPr>
        <p:spPr bwMode="auto">
          <a:xfrm>
            <a:off x="3810000" y="4289426"/>
            <a:ext cx="4572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Calibri" pitchFamily="34" charset="0"/>
                <a:ea typeface="ＭＳ Ｐゴシック" pitchFamily="34" charset="-128"/>
              </a:defRPr>
            </a:lvl1pPr>
            <a:lvl2pPr marL="742950" indent="-285750" eaLnBrk="0" hangingPunct="0">
              <a:defRPr baseline="-25000">
                <a:solidFill>
                  <a:schemeClr val="tx1"/>
                </a:solidFill>
                <a:latin typeface="Calibri" pitchFamily="34" charset="0"/>
                <a:ea typeface="ＭＳ Ｐゴシック" pitchFamily="34" charset="-128"/>
              </a:defRPr>
            </a:lvl2pPr>
            <a:lvl3pPr marL="1143000" indent="-228600" eaLnBrk="0" hangingPunct="0">
              <a:defRPr baseline="-25000">
                <a:solidFill>
                  <a:schemeClr val="tx1"/>
                </a:solidFill>
                <a:latin typeface="Calibri" pitchFamily="34" charset="0"/>
                <a:ea typeface="ＭＳ Ｐゴシック" pitchFamily="34" charset="-128"/>
              </a:defRPr>
            </a:lvl3pPr>
            <a:lvl4pPr marL="1600200" indent="-228600" eaLnBrk="0" hangingPunct="0">
              <a:defRPr baseline="-25000">
                <a:solidFill>
                  <a:schemeClr val="tx1"/>
                </a:solidFill>
                <a:latin typeface="Calibri" pitchFamily="34" charset="0"/>
                <a:ea typeface="ＭＳ Ｐゴシック" pitchFamily="34" charset="-128"/>
              </a:defRPr>
            </a:lvl4pPr>
            <a:lvl5pPr marL="2057400" indent="-228600" eaLnBrk="0" hangingPunct="0">
              <a:defRPr baseline="-250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Calibri" pitchFamily="34" charset="0"/>
                <a:ea typeface="ＭＳ Ｐゴシック" pitchFamily="34" charset="-128"/>
              </a:defRPr>
            </a:lvl9pPr>
          </a:lstStyle>
          <a:p>
            <a:pPr algn="ctr" eaLnBrk="1" hangingPunct="1"/>
            <a:r>
              <a:rPr lang="en-GB" altLang="en-US" sz="4000" b="1">
                <a:solidFill>
                  <a:srgbClr val="00B050"/>
                </a:solidFill>
              </a:rPr>
              <a:t>Destiny</a:t>
            </a:r>
          </a:p>
          <a:p>
            <a:pPr algn="ctr" eaLnBrk="1" hangingPunct="1"/>
            <a:r>
              <a:rPr lang="en-GB" altLang="en-US" sz="4000" b="1">
                <a:solidFill>
                  <a:srgbClr val="00B050"/>
                </a:solidFill>
              </a:rPr>
              <a:t>Plan the action</a:t>
            </a:r>
          </a:p>
        </p:txBody>
      </p:sp>
      <p:pic>
        <p:nvPicPr>
          <p:cNvPr id="6" name="Audio 5">
            <a:hlinkClick r:id="" action="ppaction://media"/>
            <a:extLst>
              <a:ext uri="{FF2B5EF4-FFF2-40B4-BE49-F238E27FC236}">
                <a16:creationId xmlns:a16="http://schemas.microsoft.com/office/drawing/2014/main" id="{FEA05543-188F-2BC2-2D8F-C4FE38460A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96224679"/>
      </p:ext>
    </p:extLst>
  </p:cSld>
  <p:clrMapOvr>
    <a:masterClrMapping/>
  </p:clrMapOvr>
  <mc:AlternateContent xmlns:mc="http://schemas.openxmlformats.org/markup-compatibility/2006">
    <mc:Choice xmlns:p14="http://schemas.microsoft.com/office/powerpoint/2010/main" Requires="p14">
      <p:transition spd="slow" p14:dur="2000" advTm="22879"/>
    </mc:Choice>
    <mc:Fallback>
      <p:transition spd="slow" advTm="228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012347"/>
              </p:ext>
            </p:extLst>
          </p:nvPr>
        </p:nvGraphicFramePr>
        <p:xfrm>
          <a:off x="1775520" y="260648"/>
          <a:ext cx="8640960" cy="63367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 name="Audio 17">
            <a:hlinkClick r:id="" action="ppaction://media"/>
            <a:extLst>
              <a:ext uri="{FF2B5EF4-FFF2-40B4-BE49-F238E27FC236}">
                <a16:creationId xmlns:a16="http://schemas.microsoft.com/office/drawing/2014/main" id="{B033D9C0-9B0A-F07A-DD5D-E3D8C0E00FAC}"/>
              </a:ext>
            </a:extLst>
          </p:cNvPr>
          <p:cNvPicPr>
            <a:picLocks noChangeAspect="1"/>
          </p:cNvPicPr>
          <p:nvPr>
            <a:audioFile r:link="rId3"/>
            <p:extLst>
              <p:ext uri="{DAA4B4D4-6D71-4841-9C94-3DE7FCFB9230}">
                <p14:media xmlns:p14="http://schemas.microsoft.com/office/powerpoint/2010/main" r:embed="rId2"/>
              </p:ext>
            </p:extLst>
          </p:nvPr>
        </p:nvPicPr>
        <p:blipFill>
          <a:blip r:embed="rId10"/>
          <a:srcRect l="-325000" t="-160938" r="-325000" b="-160938"/>
          <a:stretch>
            <a:fillRect/>
          </a:stretch>
        </p:blipFill>
        <p:spPr>
          <a:xfrm>
            <a:off x="9144000" y="5143500"/>
            <a:ext cx="3048000" cy="1714500"/>
          </a:xfrm>
          <a:prstGeom prst="rect">
            <a:avLst/>
          </a:prstGeom>
        </p:spPr>
      </p:pic>
    </p:spTree>
    <p:custDataLst>
      <p:tags r:id="rId1"/>
    </p:custDataLst>
    <p:extLst>
      <p:ext uri="{BB962C8B-B14F-4D97-AF65-F5344CB8AC3E}">
        <p14:creationId xmlns:p14="http://schemas.microsoft.com/office/powerpoint/2010/main" val="2274297454"/>
      </p:ext>
    </p:extLst>
  </p:cSld>
  <p:clrMapOvr>
    <a:masterClrMapping/>
  </p:clrMapOvr>
  <mc:AlternateContent xmlns:mc="http://schemas.openxmlformats.org/markup-compatibility/2006">
    <mc:Choice xmlns:p14="http://schemas.microsoft.com/office/powerpoint/2010/main" Requires="p14">
      <p:transition spd="slow" p14:dur="2000" advTm="25504"/>
    </mc:Choice>
    <mc:Fallback>
      <p:transition spd="slow" advTm="25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graphicEl>
                                              <a:dgm id="{01A7EBF6-86DE-4ADA-9C4D-3D6CF831A851}"/>
                                            </p:graphicEl>
                                          </p:spTgt>
                                        </p:tgtEl>
                                        <p:attrNameLst>
                                          <p:attrName>style.visibility</p:attrName>
                                        </p:attrNameLst>
                                      </p:cBhvr>
                                      <p:to>
                                        <p:strVal val="visible"/>
                                      </p:to>
                                    </p:set>
                                    <p:anim calcmode="lin" valueType="num">
                                      <p:cBhvr additive="base">
                                        <p:cTn id="11" dur="500" fill="hold"/>
                                        <p:tgtEl>
                                          <p:spTgt spid="5">
                                            <p:graphicEl>
                                              <a:dgm id="{01A7EBF6-86DE-4ADA-9C4D-3D6CF831A851}"/>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01A7EBF6-86DE-4ADA-9C4D-3D6CF831A851}"/>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DC644BA5-ACC7-45CE-82B0-057E33548C82}"/>
                                            </p:graphicEl>
                                          </p:spTgt>
                                        </p:tgtEl>
                                        <p:attrNameLst>
                                          <p:attrName>style.visibility</p:attrName>
                                        </p:attrNameLst>
                                      </p:cBhvr>
                                      <p:to>
                                        <p:strVal val="visible"/>
                                      </p:to>
                                    </p:set>
                                    <p:anim calcmode="lin" valueType="num">
                                      <p:cBhvr additive="base">
                                        <p:cTn id="17" dur="500" fill="hold"/>
                                        <p:tgtEl>
                                          <p:spTgt spid="5">
                                            <p:graphicEl>
                                              <a:dgm id="{DC644BA5-ACC7-45CE-82B0-057E33548C8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DC644BA5-ACC7-45CE-82B0-057E33548C82}"/>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C16E8347-6F48-4F45-A7D4-80B331C98483}"/>
                                            </p:graphicEl>
                                          </p:spTgt>
                                        </p:tgtEl>
                                        <p:attrNameLst>
                                          <p:attrName>style.visibility</p:attrName>
                                        </p:attrNameLst>
                                      </p:cBhvr>
                                      <p:to>
                                        <p:strVal val="visible"/>
                                      </p:to>
                                    </p:set>
                                    <p:anim calcmode="lin" valueType="num">
                                      <p:cBhvr additive="base">
                                        <p:cTn id="21" dur="500" fill="hold"/>
                                        <p:tgtEl>
                                          <p:spTgt spid="5">
                                            <p:graphicEl>
                                              <a:dgm id="{C16E8347-6F48-4F45-A7D4-80B331C9848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C16E8347-6F48-4F45-A7D4-80B331C9848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F59E8783-78E6-4F99-98D4-A5F842B17641}"/>
                                            </p:graphicEl>
                                          </p:spTgt>
                                        </p:tgtEl>
                                        <p:attrNameLst>
                                          <p:attrName>style.visibility</p:attrName>
                                        </p:attrNameLst>
                                      </p:cBhvr>
                                      <p:to>
                                        <p:strVal val="visible"/>
                                      </p:to>
                                    </p:set>
                                    <p:anim calcmode="lin" valueType="num">
                                      <p:cBhvr additive="base">
                                        <p:cTn id="27" dur="500" fill="hold"/>
                                        <p:tgtEl>
                                          <p:spTgt spid="5">
                                            <p:graphicEl>
                                              <a:dgm id="{F59E8783-78E6-4F99-98D4-A5F842B17641}"/>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F59E8783-78E6-4F99-98D4-A5F842B17641}"/>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69A19874-71DE-480C-8715-626ECB662681}"/>
                                            </p:graphicEl>
                                          </p:spTgt>
                                        </p:tgtEl>
                                        <p:attrNameLst>
                                          <p:attrName>style.visibility</p:attrName>
                                        </p:attrNameLst>
                                      </p:cBhvr>
                                      <p:to>
                                        <p:strVal val="visible"/>
                                      </p:to>
                                    </p:set>
                                    <p:anim calcmode="lin" valueType="num">
                                      <p:cBhvr additive="base">
                                        <p:cTn id="31" dur="500" fill="hold"/>
                                        <p:tgtEl>
                                          <p:spTgt spid="5">
                                            <p:graphicEl>
                                              <a:dgm id="{69A19874-71DE-480C-8715-626ECB66268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69A19874-71DE-480C-8715-626ECB662681}"/>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9C9A371C-C40F-4780-9FE8-44973D499F7F}"/>
                                            </p:graphicEl>
                                          </p:spTgt>
                                        </p:tgtEl>
                                        <p:attrNameLst>
                                          <p:attrName>style.visibility</p:attrName>
                                        </p:attrNameLst>
                                      </p:cBhvr>
                                      <p:to>
                                        <p:strVal val="visible"/>
                                      </p:to>
                                    </p:set>
                                    <p:anim calcmode="lin" valueType="num">
                                      <p:cBhvr additive="base">
                                        <p:cTn id="37" dur="500" fill="hold"/>
                                        <p:tgtEl>
                                          <p:spTgt spid="5">
                                            <p:graphicEl>
                                              <a:dgm id="{9C9A371C-C40F-4780-9FE8-44973D499F7F}"/>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9C9A371C-C40F-4780-9FE8-44973D499F7F}"/>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graphicEl>
                                              <a:dgm id="{E97B24A3-B89F-4B4B-9828-186F2937C24A}"/>
                                            </p:graphicEl>
                                          </p:spTgt>
                                        </p:tgtEl>
                                        <p:attrNameLst>
                                          <p:attrName>style.visibility</p:attrName>
                                        </p:attrNameLst>
                                      </p:cBhvr>
                                      <p:to>
                                        <p:strVal val="visible"/>
                                      </p:to>
                                    </p:set>
                                    <p:anim calcmode="lin" valueType="num">
                                      <p:cBhvr additive="base">
                                        <p:cTn id="41" dur="500" fill="hold"/>
                                        <p:tgtEl>
                                          <p:spTgt spid="5">
                                            <p:graphicEl>
                                              <a:dgm id="{E97B24A3-B89F-4B4B-9828-186F2937C24A}"/>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graphicEl>
                                              <a:dgm id="{E97B24A3-B89F-4B4B-9828-186F2937C24A}"/>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graphicEl>
                                              <a:dgm id="{4E43CB51-C53A-47C3-BD49-4F3BEEF6A475}"/>
                                            </p:graphicEl>
                                          </p:spTgt>
                                        </p:tgtEl>
                                        <p:attrNameLst>
                                          <p:attrName>style.visibility</p:attrName>
                                        </p:attrNameLst>
                                      </p:cBhvr>
                                      <p:to>
                                        <p:strVal val="visible"/>
                                      </p:to>
                                    </p:set>
                                    <p:anim calcmode="lin" valueType="num">
                                      <p:cBhvr additive="base">
                                        <p:cTn id="45" dur="500" fill="hold"/>
                                        <p:tgtEl>
                                          <p:spTgt spid="5">
                                            <p:graphicEl>
                                              <a:dgm id="{4E43CB51-C53A-47C3-BD49-4F3BEEF6A475}"/>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graphicEl>
                                              <a:dgm id="{4E43CB51-C53A-47C3-BD49-4F3BEEF6A47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18"/>
                </p:tgtEl>
              </p:cMediaNode>
            </p:audio>
          </p:childTnLst>
        </p:cTn>
      </p:par>
    </p:tnLst>
    <p:bldLst>
      <p:bldGraphic spid="5"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3.5|4.6|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effield HCP Powerpoint Template" id="{B243435F-3E58-4FB9-A222-79FA00D3197D}" vid="{DBFDF638-FE68-451E-8477-CB85EEE7BB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637</Words>
  <Application>Microsoft Office PowerPoint</Application>
  <PresentationFormat>Widescreen</PresentationFormat>
  <Paragraphs>62</Paragraphs>
  <Slides>10</Slides>
  <Notes>8</Notes>
  <HiddenSlides>0</HiddenSlides>
  <MMClips>10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2_Office Theme</vt:lpstr>
      <vt:lpstr>PowerPoint Presentation</vt:lpstr>
      <vt:lpstr>PowerPoint Presentation</vt:lpstr>
      <vt:lpstr>4D inquiry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Appreciative Inquiry (4D)</dc:title>
  <dc:creator>Maggie Blair</dc:creator>
  <cp:lastModifiedBy>BLAIR, Maggie (NHS SOUTH YORKSHIRE ICB - 03N)</cp:lastModifiedBy>
  <cp:revision>3</cp:revision>
  <dcterms:created xsi:type="dcterms:W3CDTF">2023-02-21T11:45:15Z</dcterms:created>
  <dcterms:modified xsi:type="dcterms:W3CDTF">2023-03-23T12:19:43Z</dcterms:modified>
</cp:coreProperties>
</file>