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77" r:id="rId3"/>
    <p:sldId id="256" r:id="rId4"/>
    <p:sldId id="257" r:id="rId5"/>
    <p:sldId id="266" r:id="rId6"/>
    <p:sldId id="276" r:id="rId7"/>
    <p:sldId id="275" r:id="rId8"/>
    <p:sldId id="258" r:id="rId9"/>
    <p:sldId id="259" r:id="rId10"/>
    <p:sldId id="260" r:id="rId11"/>
    <p:sldId id="272" r:id="rId12"/>
    <p:sldId id="273" r:id="rId13"/>
    <p:sldId id="267" r:id="rId14"/>
    <p:sldId id="27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86319-107F-49FB-BAE7-DD9E6CEEDEFB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A5B9AE5-D41E-46DF-88B9-A3197511B1C4}">
      <dgm:prSet/>
      <dgm:spPr/>
      <dgm:t>
        <a:bodyPr/>
        <a:lstStyle/>
        <a:p>
          <a:r>
            <a:rPr lang="en-GB"/>
            <a:t>Ownership + impact</a:t>
          </a:r>
          <a:endParaRPr lang="en-US"/>
        </a:p>
      </dgm:t>
    </dgm:pt>
    <dgm:pt modelId="{DC28A263-ED52-4AF4-B9BE-B3B0E76E00DD}" type="parTrans" cxnId="{156A88D7-2647-4437-AC9E-44E04DC9ADE3}">
      <dgm:prSet/>
      <dgm:spPr/>
      <dgm:t>
        <a:bodyPr/>
        <a:lstStyle/>
        <a:p>
          <a:endParaRPr lang="en-US"/>
        </a:p>
      </dgm:t>
    </dgm:pt>
    <dgm:pt modelId="{54AED84A-C538-4142-B3E4-57F58754A5AE}" type="sibTrans" cxnId="{156A88D7-2647-4437-AC9E-44E04DC9ADE3}">
      <dgm:prSet/>
      <dgm:spPr/>
      <dgm:t>
        <a:bodyPr/>
        <a:lstStyle/>
        <a:p>
          <a:endParaRPr lang="en-US"/>
        </a:p>
      </dgm:t>
    </dgm:pt>
    <dgm:pt modelId="{254CA1F5-E9A5-458B-B1C4-E27B9A894EC8}">
      <dgm:prSet/>
      <dgm:spPr/>
      <dgm:t>
        <a:bodyPr/>
        <a:lstStyle/>
        <a:p>
          <a:r>
            <a:rPr lang="en-GB"/>
            <a:t>Two way process, both allocated and accepted </a:t>
          </a:r>
          <a:endParaRPr lang="en-US"/>
        </a:p>
      </dgm:t>
    </dgm:pt>
    <dgm:pt modelId="{ED903CB9-4F1C-4CAC-A2C3-F83E3D3C07E9}" type="parTrans" cxnId="{42AE8E94-EE57-4212-80F9-DFF7B18C21E8}">
      <dgm:prSet/>
      <dgm:spPr/>
      <dgm:t>
        <a:bodyPr/>
        <a:lstStyle/>
        <a:p>
          <a:endParaRPr lang="en-US"/>
        </a:p>
      </dgm:t>
    </dgm:pt>
    <dgm:pt modelId="{B9299A75-BD7F-42BF-8904-A0E88C9A0E12}" type="sibTrans" cxnId="{42AE8E94-EE57-4212-80F9-DFF7B18C21E8}">
      <dgm:prSet/>
      <dgm:spPr/>
      <dgm:t>
        <a:bodyPr/>
        <a:lstStyle/>
        <a:p>
          <a:endParaRPr lang="en-US"/>
        </a:p>
      </dgm:t>
    </dgm:pt>
    <dgm:pt modelId="{8C04C955-F768-49EB-85D6-F3349DCD7BF6}" type="pres">
      <dgm:prSet presAssocID="{19886319-107F-49FB-BAE7-DD9E6CEEDE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58C859-EF61-4B41-8E7D-6F7543962818}" type="pres">
      <dgm:prSet presAssocID="{1A5B9AE5-D41E-46DF-88B9-A3197511B1C4}" presName="hierRoot1" presStyleCnt="0"/>
      <dgm:spPr/>
    </dgm:pt>
    <dgm:pt modelId="{C7EC1FD1-668A-4DFC-A75B-5C6A5D5E200E}" type="pres">
      <dgm:prSet presAssocID="{1A5B9AE5-D41E-46DF-88B9-A3197511B1C4}" presName="composite" presStyleCnt="0"/>
      <dgm:spPr/>
    </dgm:pt>
    <dgm:pt modelId="{DFA1107F-7D76-4BB2-943A-27F66BF2E521}" type="pres">
      <dgm:prSet presAssocID="{1A5B9AE5-D41E-46DF-88B9-A3197511B1C4}" presName="background" presStyleLbl="node0" presStyleIdx="0" presStyleCnt="2"/>
      <dgm:spPr/>
    </dgm:pt>
    <dgm:pt modelId="{C1630028-28B2-47E1-B154-F6125D354FA8}" type="pres">
      <dgm:prSet presAssocID="{1A5B9AE5-D41E-46DF-88B9-A3197511B1C4}" presName="text" presStyleLbl="fgAcc0" presStyleIdx="0" presStyleCnt="2">
        <dgm:presLayoutVars>
          <dgm:chPref val="3"/>
        </dgm:presLayoutVars>
      </dgm:prSet>
      <dgm:spPr/>
    </dgm:pt>
    <dgm:pt modelId="{3A660319-ECAC-459B-AB52-155B8CA0A64F}" type="pres">
      <dgm:prSet presAssocID="{1A5B9AE5-D41E-46DF-88B9-A3197511B1C4}" presName="hierChild2" presStyleCnt="0"/>
      <dgm:spPr/>
    </dgm:pt>
    <dgm:pt modelId="{F3E37891-44EE-4A67-B35F-0A9A0495708E}" type="pres">
      <dgm:prSet presAssocID="{254CA1F5-E9A5-458B-B1C4-E27B9A894EC8}" presName="hierRoot1" presStyleCnt="0"/>
      <dgm:spPr/>
    </dgm:pt>
    <dgm:pt modelId="{C67A7260-5C28-4219-9B62-81A85B215161}" type="pres">
      <dgm:prSet presAssocID="{254CA1F5-E9A5-458B-B1C4-E27B9A894EC8}" presName="composite" presStyleCnt="0"/>
      <dgm:spPr/>
    </dgm:pt>
    <dgm:pt modelId="{8866C337-5BED-49C2-9E42-C45340A4BD8B}" type="pres">
      <dgm:prSet presAssocID="{254CA1F5-E9A5-458B-B1C4-E27B9A894EC8}" presName="background" presStyleLbl="node0" presStyleIdx="1" presStyleCnt="2"/>
      <dgm:spPr/>
    </dgm:pt>
    <dgm:pt modelId="{08B6ADF0-2705-41F6-A1A4-5F8F0D6E495C}" type="pres">
      <dgm:prSet presAssocID="{254CA1F5-E9A5-458B-B1C4-E27B9A894EC8}" presName="text" presStyleLbl="fgAcc0" presStyleIdx="1" presStyleCnt="2">
        <dgm:presLayoutVars>
          <dgm:chPref val="3"/>
        </dgm:presLayoutVars>
      </dgm:prSet>
      <dgm:spPr/>
    </dgm:pt>
    <dgm:pt modelId="{43492DAA-F573-4BA1-B9D8-89C1E1E6E84C}" type="pres">
      <dgm:prSet presAssocID="{254CA1F5-E9A5-458B-B1C4-E27B9A894EC8}" presName="hierChild2" presStyleCnt="0"/>
      <dgm:spPr/>
    </dgm:pt>
  </dgm:ptLst>
  <dgm:cxnLst>
    <dgm:cxn modelId="{E3F84F11-9F2D-4CCF-8F3A-430705C37C5A}" type="presOf" srcId="{1A5B9AE5-D41E-46DF-88B9-A3197511B1C4}" destId="{C1630028-28B2-47E1-B154-F6125D354FA8}" srcOrd="0" destOrd="0" presId="urn:microsoft.com/office/officeart/2005/8/layout/hierarchy1"/>
    <dgm:cxn modelId="{8E605E22-A0C2-4AA8-8359-3B7050537703}" type="presOf" srcId="{254CA1F5-E9A5-458B-B1C4-E27B9A894EC8}" destId="{08B6ADF0-2705-41F6-A1A4-5F8F0D6E495C}" srcOrd="0" destOrd="0" presId="urn:microsoft.com/office/officeart/2005/8/layout/hierarchy1"/>
    <dgm:cxn modelId="{FEFF9637-9874-4238-8C59-31E419BC1626}" type="presOf" srcId="{19886319-107F-49FB-BAE7-DD9E6CEEDEFB}" destId="{8C04C955-F768-49EB-85D6-F3349DCD7BF6}" srcOrd="0" destOrd="0" presId="urn:microsoft.com/office/officeart/2005/8/layout/hierarchy1"/>
    <dgm:cxn modelId="{42AE8E94-EE57-4212-80F9-DFF7B18C21E8}" srcId="{19886319-107F-49FB-BAE7-DD9E6CEEDEFB}" destId="{254CA1F5-E9A5-458B-B1C4-E27B9A894EC8}" srcOrd="1" destOrd="0" parTransId="{ED903CB9-4F1C-4CAC-A2C3-F83E3D3C07E9}" sibTransId="{B9299A75-BD7F-42BF-8904-A0E88C9A0E12}"/>
    <dgm:cxn modelId="{156A88D7-2647-4437-AC9E-44E04DC9ADE3}" srcId="{19886319-107F-49FB-BAE7-DD9E6CEEDEFB}" destId="{1A5B9AE5-D41E-46DF-88B9-A3197511B1C4}" srcOrd="0" destOrd="0" parTransId="{DC28A263-ED52-4AF4-B9BE-B3B0E76E00DD}" sibTransId="{54AED84A-C538-4142-B3E4-57F58754A5AE}"/>
    <dgm:cxn modelId="{56548888-D388-429C-B173-5A1E24C1C14F}" type="presParOf" srcId="{8C04C955-F768-49EB-85D6-F3349DCD7BF6}" destId="{E758C859-EF61-4B41-8E7D-6F7543962818}" srcOrd="0" destOrd="0" presId="urn:microsoft.com/office/officeart/2005/8/layout/hierarchy1"/>
    <dgm:cxn modelId="{928A248F-B674-4DCD-BDB5-F11B83CAD656}" type="presParOf" srcId="{E758C859-EF61-4B41-8E7D-6F7543962818}" destId="{C7EC1FD1-668A-4DFC-A75B-5C6A5D5E200E}" srcOrd="0" destOrd="0" presId="urn:microsoft.com/office/officeart/2005/8/layout/hierarchy1"/>
    <dgm:cxn modelId="{F92ECBA3-ADC6-4596-881F-260534436DA6}" type="presParOf" srcId="{C7EC1FD1-668A-4DFC-A75B-5C6A5D5E200E}" destId="{DFA1107F-7D76-4BB2-943A-27F66BF2E521}" srcOrd="0" destOrd="0" presId="urn:microsoft.com/office/officeart/2005/8/layout/hierarchy1"/>
    <dgm:cxn modelId="{B24420D3-633E-4DB0-818A-9479AF846F1C}" type="presParOf" srcId="{C7EC1FD1-668A-4DFC-A75B-5C6A5D5E200E}" destId="{C1630028-28B2-47E1-B154-F6125D354FA8}" srcOrd="1" destOrd="0" presId="urn:microsoft.com/office/officeart/2005/8/layout/hierarchy1"/>
    <dgm:cxn modelId="{EABB440F-4E04-417E-BB4F-A39E3F3B1E33}" type="presParOf" srcId="{E758C859-EF61-4B41-8E7D-6F7543962818}" destId="{3A660319-ECAC-459B-AB52-155B8CA0A64F}" srcOrd="1" destOrd="0" presId="urn:microsoft.com/office/officeart/2005/8/layout/hierarchy1"/>
    <dgm:cxn modelId="{C06FDB3A-60D4-4E50-BE0D-8B28E37AC8D3}" type="presParOf" srcId="{8C04C955-F768-49EB-85D6-F3349DCD7BF6}" destId="{F3E37891-44EE-4A67-B35F-0A9A0495708E}" srcOrd="1" destOrd="0" presId="urn:microsoft.com/office/officeart/2005/8/layout/hierarchy1"/>
    <dgm:cxn modelId="{938635BD-75F8-4110-BBD7-0D7615A8DC90}" type="presParOf" srcId="{F3E37891-44EE-4A67-B35F-0A9A0495708E}" destId="{C67A7260-5C28-4219-9B62-81A85B215161}" srcOrd="0" destOrd="0" presId="urn:microsoft.com/office/officeart/2005/8/layout/hierarchy1"/>
    <dgm:cxn modelId="{53EEA667-78F2-4D12-9C6B-68D9EC63BEB0}" type="presParOf" srcId="{C67A7260-5C28-4219-9B62-81A85B215161}" destId="{8866C337-5BED-49C2-9E42-C45340A4BD8B}" srcOrd="0" destOrd="0" presId="urn:microsoft.com/office/officeart/2005/8/layout/hierarchy1"/>
    <dgm:cxn modelId="{2F0643AE-F528-43A8-89AA-56F1CA3D2B11}" type="presParOf" srcId="{C67A7260-5C28-4219-9B62-81A85B215161}" destId="{08B6ADF0-2705-41F6-A1A4-5F8F0D6E495C}" srcOrd="1" destOrd="0" presId="urn:microsoft.com/office/officeart/2005/8/layout/hierarchy1"/>
    <dgm:cxn modelId="{FC220BAF-E68F-4370-B2D2-F7B66554D51E}" type="presParOf" srcId="{F3E37891-44EE-4A67-B35F-0A9A0495708E}" destId="{43492DAA-F573-4BA1-B9D8-89C1E1E6E8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776A33-AEC2-49E2-9C03-43D7CA0FBA4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6D11418-7AE2-4434-AC9C-3D91400380BA}">
      <dgm:prSet phldrT="[Text]"/>
      <dgm:spPr/>
      <dgm:t>
        <a:bodyPr/>
        <a:lstStyle/>
        <a:p>
          <a:r>
            <a:rPr lang="en-GB" dirty="0"/>
            <a:t>R</a:t>
          </a:r>
        </a:p>
      </dgm:t>
    </dgm:pt>
    <dgm:pt modelId="{221682E1-E3F7-4627-B332-40037ACB1E58}" type="parTrans" cxnId="{733EBAD0-DE92-4B5A-B207-ABF955FC6029}">
      <dgm:prSet/>
      <dgm:spPr/>
      <dgm:t>
        <a:bodyPr/>
        <a:lstStyle/>
        <a:p>
          <a:endParaRPr lang="en-GB"/>
        </a:p>
      </dgm:t>
    </dgm:pt>
    <dgm:pt modelId="{C3C6E242-5092-4D1D-9200-D2B76BF4B4EC}" type="sibTrans" cxnId="{733EBAD0-DE92-4B5A-B207-ABF955FC6029}">
      <dgm:prSet/>
      <dgm:spPr/>
      <dgm:t>
        <a:bodyPr/>
        <a:lstStyle/>
        <a:p>
          <a:endParaRPr lang="en-GB"/>
        </a:p>
      </dgm:t>
    </dgm:pt>
    <dgm:pt modelId="{E8FAC558-E2FF-48A3-95F6-D09A09F9153A}">
      <dgm:prSet phldrT="[Text]" custT="1"/>
      <dgm:spPr/>
      <dgm:t>
        <a:bodyPr/>
        <a:lstStyle/>
        <a:p>
          <a:r>
            <a:rPr lang="en-GB" sz="2400" dirty="0"/>
            <a:t>Who is Responsible?</a:t>
          </a:r>
        </a:p>
      </dgm:t>
    </dgm:pt>
    <dgm:pt modelId="{ADD8B219-7A93-49BA-931B-3CAAE3612C34}" type="parTrans" cxnId="{D4FCCBC7-6DC6-43DA-B8CA-FDC531218279}">
      <dgm:prSet/>
      <dgm:spPr/>
      <dgm:t>
        <a:bodyPr/>
        <a:lstStyle/>
        <a:p>
          <a:endParaRPr lang="en-GB"/>
        </a:p>
      </dgm:t>
    </dgm:pt>
    <dgm:pt modelId="{10153731-A239-4D95-8254-1A7D3D79A66D}" type="sibTrans" cxnId="{D4FCCBC7-6DC6-43DA-B8CA-FDC531218279}">
      <dgm:prSet/>
      <dgm:spPr/>
      <dgm:t>
        <a:bodyPr/>
        <a:lstStyle/>
        <a:p>
          <a:endParaRPr lang="en-GB"/>
        </a:p>
      </dgm:t>
    </dgm:pt>
    <dgm:pt modelId="{E8D4B3EE-93EA-4721-BA0E-F6FABCEF92E0}">
      <dgm:prSet phldrT="[Text]" custT="1"/>
      <dgm:spPr/>
      <dgm:t>
        <a:bodyPr/>
        <a:lstStyle/>
        <a:p>
          <a:r>
            <a:rPr lang="en-GB" sz="2400" dirty="0"/>
            <a:t>The person who is assigned to do the work</a:t>
          </a:r>
        </a:p>
      </dgm:t>
    </dgm:pt>
    <dgm:pt modelId="{97BD3678-FB79-41AB-AE68-E020FA6D8934}" type="parTrans" cxnId="{734B5203-38D9-4A81-B0A0-EF59BFD32876}">
      <dgm:prSet/>
      <dgm:spPr/>
      <dgm:t>
        <a:bodyPr/>
        <a:lstStyle/>
        <a:p>
          <a:endParaRPr lang="en-GB"/>
        </a:p>
      </dgm:t>
    </dgm:pt>
    <dgm:pt modelId="{F40D1561-63E8-4ECC-90AD-080B04C96F88}" type="sibTrans" cxnId="{734B5203-38D9-4A81-B0A0-EF59BFD32876}">
      <dgm:prSet/>
      <dgm:spPr/>
      <dgm:t>
        <a:bodyPr/>
        <a:lstStyle/>
        <a:p>
          <a:endParaRPr lang="en-GB"/>
        </a:p>
      </dgm:t>
    </dgm:pt>
    <dgm:pt modelId="{F0E75C43-AFE8-4D0D-B322-37FD9837C437}">
      <dgm:prSet phldrT="[Text]"/>
      <dgm:spPr/>
      <dgm:t>
        <a:bodyPr/>
        <a:lstStyle/>
        <a:p>
          <a:r>
            <a:rPr lang="en-GB" dirty="0"/>
            <a:t>A</a:t>
          </a:r>
        </a:p>
      </dgm:t>
    </dgm:pt>
    <dgm:pt modelId="{20001207-6908-406B-B343-DFF61CE78B79}" type="parTrans" cxnId="{B2856D6A-3DB0-4C83-86B3-1671DF4489C8}">
      <dgm:prSet/>
      <dgm:spPr/>
      <dgm:t>
        <a:bodyPr/>
        <a:lstStyle/>
        <a:p>
          <a:endParaRPr lang="en-GB"/>
        </a:p>
      </dgm:t>
    </dgm:pt>
    <dgm:pt modelId="{A8E47833-DD9E-47F2-8B04-82D9383118FC}" type="sibTrans" cxnId="{B2856D6A-3DB0-4C83-86B3-1671DF4489C8}">
      <dgm:prSet/>
      <dgm:spPr/>
      <dgm:t>
        <a:bodyPr/>
        <a:lstStyle/>
        <a:p>
          <a:endParaRPr lang="en-GB"/>
        </a:p>
      </dgm:t>
    </dgm:pt>
    <dgm:pt modelId="{05DC779E-4800-4AFB-9F51-3A42A116BA2B}">
      <dgm:prSet phldrT="[Text]" custT="1"/>
      <dgm:spPr/>
      <dgm:t>
        <a:bodyPr/>
        <a:lstStyle/>
        <a:p>
          <a:r>
            <a:rPr lang="en-GB" sz="2400" dirty="0"/>
            <a:t>Who is Accountable?</a:t>
          </a:r>
        </a:p>
      </dgm:t>
    </dgm:pt>
    <dgm:pt modelId="{D6BC535F-428B-405D-9B65-BC6E5EF51840}" type="parTrans" cxnId="{135FB1F0-37FE-4D18-B0D5-06F13B97303F}">
      <dgm:prSet/>
      <dgm:spPr/>
      <dgm:t>
        <a:bodyPr/>
        <a:lstStyle/>
        <a:p>
          <a:endParaRPr lang="en-GB"/>
        </a:p>
      </dgm:t>
    </dgm:pt>
    <dgm:pt modelId="{A7FDFB33-9A11-418B-9ABF-7A960C65AB57}" type="sibTrans" cxnId="{135FB1F0-37FE-4D18-B0D5-06F13B97303F}">
      <dgm:prSet/>
      <dgm:spPr/>
      <dgm:t>
        <a:bodyPr/>
        <a:lstStyle/>
        <a:p>
          <a:endParaRPr lang="en-GB"/>
        </a:p>
      </dgm:t>
    </dgm:pt>
    <dgm:pt modelId="{A1D67015-9FCE-4994-ADA2-B87308C50B4F}">
      <dgm:prSet phldrT="[Text]" custT="1"/>
      <dgm:spPr/>
      <dgm:t>
        <a:bodyPr/>
        <a:lstStyle/>
        <a:p>
          <a:r>
            <a:rPr lang="en-GB" sz="2400" dirty="0"/>
            <a:t>The person who makes the final decision and has the ultimate ownership</a:t>
          </a:r>
        </a:p>
      </dgm:t>
    </dgm:pt>
    <dgm:pt modelId="{8D8CFDC3-9562-4AF9-9BE7-20A746A0DDC5}" type="parTrans" cxnId="{EE578837-5C3F-45E3-A1BA-82F1B14B04A8}">
      <dgm:prSet/>
      <dgm:spPr/>
      <dgm:t>
        <a:bodyPr/>
        <a:lstStyle/>
        <a:p>
          <a:endParaRPr lang="en-GB"/>
        </a:p>
      </dgm:t>
    </dgm:pt>
    <dgm:pt modelId="{C5AB22C9-0D28-42B0-869E-A7661B0CAE37}" type="sibTrans" cxnId="{EE578837-5C3F-45E3-A1BA-82F1B14B04A8}">
      <dgm:prSet/>
      <dgm:spPr/>
      <dgm:t>
        <a:bodyPr/>
        <a:lstStyle/>
        <a:p>
          <a:endParaRPr lang="en-GB"/>
        </a:p>
      </dgm:t>
    </dgm:pt>
    <dgm:pt modelId="{852AA9B6-FA84-4653-8534-6867358BECDC}">
      <dgm:prSet phldrT="[Text]"/>
      <dgm:spPr/>
      <dgm:t>
        <a:bodyPr/>
        <a:lstStyle/>
        <a:p>
          <a:r>
            <a:rPr lang="en-GB" dirty="0"/>
            <a:t>C</a:t>
          </a:r>
        </a:p>
      </dgm:t>
    </dgm:pt>
    <dgm:pt modelId="{309D0ADE-B29C-4F1A-A8EB-4E6539D470F1}" type="parTrans" cxnId="{D8B8F93F-FF97-45AE-9179-DBC703221F9C}">
      <dgm:prSet/>
      <dgm:spPr/>
      <dgm:t>
        <a:bodyPr/>
        <a:lstStyle/>
        <a:p>
          <a:endParaRPr lang="en-GB"/>
        </a:p>
      </dgm:t>
    </dgm:pt>
    <dgm:pt modelId="{A00AFD1B-DFFA-463F-95BF-1E18B48C42AF}" type="sibTrans" cxnId="{D8B8F93F-FF97-45AE-9179-DBC703221F9C}">
      <dgm:prSet/>
      <dgm:spPr/>
      <dgm:t>
        <a:bodyPr/>
        <a:lstStyle/>
        <a:p>
          <a:endParaRPr lang="en-GB"/>
        </a:p>
      </dgm:t>
    </dgm:pt>
    <dgm:pt modelId="{B1D34577-270A-4DE6-AB5B-CAE8EF238760}">
      <dgm:prSet phldrT="[Text]" custT="1"/>
      <dgm:spPr/>
      <dgm:t>
        <a:bodyPr/>
        <a:lstStyle/>
        <a:p>
          <a:r>
            <a:rPr lang="en-GB" sz="2400" dirty="0"/>
            <a:t>Who is consulted?</a:t>
          </a:r>
        </a:p>
      </dgm:t>
    </dgm:pt>
    <dgm:pt modelId="{A4F4FA8A-8C24-4F29-B137-7A3DD3DF5B98}" type="parTrans" cxnId="{2496522D-73AB-4469-A514-175109E26B38}">
      <dgm:prSet/>
      <dgm:spPr/>
      <dgm:t>
        <a:bodyPr/>
        <a:lstStyle/>
        <a:p>
          <a:endParaRPr lang="en-GB"/>
        </a:p>
      </dgm:t>
    </dgm:pt>
    <dgm:pt modelId="{736B9FE6-1ECF-49D1-A3D3-22C91A26D846}" type="sibTrans" cxnId="{2496522D-73AB-4469-A514-175109E26B38}">
      <dgm:prSet/>
      <dgm:spPr/>
      <dgm:t>
        <a:bodyPr/>
        <a:lstStyle/>
        <a:p>
          <a:endParaRPr lang="en-GB"/>
        </a:p>
      </dgm:t>
    </dgm:pt>
    <dgm:pt modelId="{4BBA56AE-A18C-4317-A475-3CC02C75A237}">
      <dgm:prSet phldrT="[Text]" custT="1"/>
      <dgm:spPr/>
      <dgm:t>
        <a:bodyPr/>
        <a:lstStyle/>
        <a:p>
          <a:r>
            <a:rPr lang="en-GB" sz="2400" dirty="0"/>
            <a:t>The person who must be consulted before a decision or action is taken</a:t>
          </a:r>
        </a:p>
      </dgm:t>
    </dgm:pt>
    <dgm:pt modelId="{49DEC777-2097-4F76-B1C4-B9FAA8EE61F7}" type="parTrans" cxnId="{DEBC381E-31CD-4CED-AD7A-D9D66516062E}">
      <dgm:prSet/>
      <dgm:spPr/>
      <dgm:t>
        <a:bodyPr/>
        <a:lstStyle/>
        <a:p>
          <a:endParaRPr lang="en-GB"/>
        </a:p>
      </dgm:t>
    </dgm:pt>
    <dgm:pt modelId="{25856F9D-C54E-4A68-825E-B61C29434FA5}" type="sibTrans" cxnId="{DEBC381E-31CD-4CED-AD7A-D9D66516062E}">
      <dgm:prSet/>
      <dgm:spPr/>
      <dgm:t>
        <a:bodyPr/>
        <a:lstStyle/>
        <a:p>
          <a:endParaRPr lang="en-GB"/>
        </a:p>
      </dgm:t>
    </dgm:pt>
    <dgm:pt modelId="{AFD389E3-A23B-4EF0-88B5-11CEB1FEE2F4}">
      <dgm:prSet phldrT="[Text]"/>
      <dgm:spPr/>
      <dgm:t>
        <a:bodyPr/>
        <a:lstStyle/>
        <a:p>
          <a:r>
            <a:rPr lang="en-GB" dirty="0"/>
            <a:t>I</a:t>
          </a:r>
        </a:p>
      </dgm:t>
    </dgm:pt>
    <dgm:pt modelId="{49741B60-3636-4B3A-B396-F675AD26B5DC}" type="parTrans" cxnId="{EA1DD361-B76E-48FD-BF81-5A8B136A4A16}">
      <dgm:prSet/>
      <dgm:spPr/>
      <dgm:t>
        <a:bodyPr/>
        <a:lstStyle/>
        <a:p>
          <a:endParaRPr lang="en-GB"/>
        </a:p>
      </dgm:t>
    </dgm:pt>
    <dgm:pt modelId="{3F4DC37C-1F2F-4135-A821-6D9D8D14BA0B}" type="sibTrans" cxnId="{EA1DD361-B76E-48FD-BF81-5A8B136A4A16}">
      <dgm:prSet/>
      <dgm:spPr/>
      <dgm:t>
        <a:bodyPr/>
        <a:lstStyle/>
        <a:p>
          <a:endParaRPr lang="en-GB"/>
        </a:p>
      </dgm:t>
    </dgm:pt>
    <dgm:pt modelId="{42492D02-2398-46CB-890A-4EA6DDF749BF}">
      <dgm:prSet phldrT="[Text]" custT="1"/>
      <dgm:spPr/>
      <dgm:t>
        <a:bodyPr/>
        <a:lstStyle/>
        <a:p>
          <a:r>
            <a:rPr lang="en-GB" sz="2400" dirty="0"/>
            <a:t>Who is informed?</a:t>
          </a:r>
        </a:p>
      </dgm:t>
    </dgm:pt>
    <dgm:pt modelId="{8F8F602C-3A4A-4706-8634-82ABBC5ED5E3}" type="parTrans" cxnId="{418695DE-17B4-4B3F-AD43-D86F9EA67F17}">
      <dgm:prSet/>
      <dgm:spPr/>
      <dgm:t>
        <a:bodyPr/>
        <a:lstStyle/>
        <a:p>
          <a:endParaRPr lang="en-GB"/>
        </a:p>
      </dgm:t>
    </dgm:pt>
    <dgm:pt modelId="{1F36A453-89A2-4A93-A46E-7C8E68E1CA4F}" type="sibTrans" cxnId="{418695DE-17B4-4B3F-AD43-D86F9EA67F17}">
      <dgm:prSet/>
      <dgm:spPr/>
      <dgm:t>
        <a:bodyPr/>
        <a:lstStyle/>
        <a:p>
          <a:endParaRPr lang="en-GB"/>
        </a:p>
      </dgm:t>
    </dgm:pt>
    <dgm:pt modelId="{C7200834-8F92-4C31-8A39-7883AB3CDC16}">
      <dgm:prSet phldrT="[Text]" custT="1"/>
      <dgm:spPr/>
      <dgm:t>
        <a:bodyPr/>
        <a:lstStyle/>
        <a:p>
          <a:r>
            <a:rPr lang="en-GB" sz="2400" dirty="0"/>
            <a:t>The person who must be informed that a decision or action has been taken</a:t>
          </a:r>
        </a:p>
      </dgm:t>
    </dgm:pt>
    <dgm:pt modelId="{744B94BA-6213-418E-B314-1B0AE40C244D}" type="parTrans" cxnId="{F400B32D-44EC-4A9D-88D3-9FCDD8FEC0B1}">
      <dgm:prSet/>
      <dgm:spPr/>
      <dgm:t>
        <a:bodyPr/>
        <a:lstStyle/>
        <a:p>
          <a:endParaRPr lang="en-GB"/>
        </a:p>
      </dgm:t>
    </dgm:pt>
    <dgm:pt modelId="{584038E7-6D52-4BBD-AEC3-06F1FFFE24B4}" type="sibTrans" cxnId="{F400B32D-44EC-4A9D-88D3-9FCDD8FEC0B1}">
      <dgm:prSet/>
      <dgm:spPr/>
      <dgm:t>
        <a:bodyPr/>
        <a:lstStyle/>
        <a:p>
          <a:endParaRPr lang="en-GB"/>
        </a:p>
      </dgm:t>
    </dgm:pt>
    <dgm:pt modelId="{B1F71AB7-DD7A-4BD6-932D-BA54294AA33D}" type="pres">
      <dgm:prSet presAssocID="{77776A33-AEC2-49E2-9C03-43D7CA0FBA43}" presName="Name0" presStyleCnt="0">
        <dgm:presLayoutVars>
          <dgm:dir/>
          <dgm:animLvl val="lvl"/>
          <dgm:resizeHandles val="exact"/>
        </dgm:presLayoutVars>
      </dgm:prSet>
      <dgm:spPr/>
    </dgm:pt>
    <dgm:pt modelId="{D18FC8F4-FC1F-4C76-AF07-ADCCD3D03DB0}" type="pres">
      <dgm:prSet presAssocID="{36D11418-7AE2-4434-AC9C-3D91400380BA}" presName="linNode" presStyleCnt="0"/>
      <dgm:spPr/>
    </dgm:pt>
    <dgm:pt modelId="{277686D7-868C-4578-951C-8D6BCC865D86}" type="pres">
      <dgm:prSet presAssocID="{36D11418-7AE2-4434-AC9C-3D91400380BA}" presName="parentText" presStyleLbl="node1" presStyleIdx="0" presStyleCnt="4" custScaleX="17371" custScaleY="990630">
        <dgm:presLayoutVars>
          <dgm:chMax val="1"/>
          <dgm:bulletEnabled val="1"/>
        </dgm:presLayoutVars>
      </dgm:prSet>
      <dgm:spPr/>
    </dgm:pt>
    <dgm:pt modelId="{74D0BBEC-3F86-4A13-A771-AAD038E68E2A}" type="pres">
      <dgm:prSet presAssocID="{36D11418-7AE2-4434-AC9C-3D91400380BA}" presName="descendantText" presStyleLbl="alignAccFollowNode1" presStyleIdx="0" presStyleCnt="4" custScaleX="136429" custScaleY="2000000">
        <dgm:presLayoutVars>
          <dgm:bulletEnabled val="1"/>
        </dgm:presLayoutVars>
      </dgm:prSet>
      <dgm:spPr/>
    </dgm:pt>
    <dgm:pt modelId="{8A09699C-30E5-497C-8AF4-A6768BFDF691}" type="pres">
      <dgm:prSet presAssocID="{C3C6E242-5092-4D1D-9200-D2B76BF4B4EC}" presName="sp" presStyleCnt="0"/>
      <dgm:spPr/>
    </dgm:pt>
    <dgm:pt modelId="{5A2B6188-295F-46CD-98F7-A45A7356761E}" type="pres">
      <dgm:prSet presAssocID="{F0E75C43-AFE8-4D0D-B322-37FD9837C437}" presName="linNode" presStyleCnt="0"/>
      <dgm:spPr/>
    </dgm:pt>
    <dgm:pt modelId="{47B96D1A-7821-4379-B12E-F3918FF61764}" type="pres">
      <dgm:prSet presAssocID="{F0E75C43-AFE8-4D0D-B322-37FD9837C437}" presName="parentText" presStyleLbl="node1" presStyleIdx="1" presStyleCnt="4" custScaleX="17371" custScaleY="990630">
        <dgm:presLayoutVars>
          <dgm:chMax val="1"/>
          <dgm:bulletEnabled val="1"/>
        </dgm:presLayoutVars>
      </dgm:prSet>
      <dgm:spPr/>
    </dgm:pt>
    <dgm:pt modelId="{652261BD-70A9-4EA7-85C0-EACD3F704145}" type="pres">
      <dgm:prSet presAssocID="{F0E75C43-AFE8-4D0D-B322-37FD9837C437}" presName="descendantText" presStyleLbl="alignAccFollowNode1" presStyleIdx="1" presStyleCnt="4" custScaleX="136429" custScaleY="2000000">
        <dgm:presLayoutVars>
          <dgm:bulletEnabled val="1"/>
        </dgm:presLayoutVars>
      </dgm:prSet>
      <dgm:spPr/>
    </dgm:pt>
    <dgm:pt modelId="{E738D93D-F1BA-4B84-89C8-F4DBAB9CB004}" type="pres">
      <dgm:prSet presAssocID="{A8E47833-DD9E-47F2-8B04-82D9383118FC}" presName="sp" presStyleCnt="0"/>
      <dgm:spPr/>
    </dgm:pt>
    <dgm:pt modelId="{8EBD5D28-68F9-4B52-B36D-F38D7213F21C}" type="pres">
      <dgm:prSet presAssocID="{852AA9B6-FA84-4653-8534-6867358BECDC}" presName="linNode" presStyleCnt="0"/>
      <dgm:spPr/>
    </dgm:pt>
    <dgm:pt modelId="{7EE4062F-11E9-482C-9187-4F04C254395F}" type="pres">
      <dgm:prSet presAssocID="{852AA9B6-FA84-4653-8534-6867358BECDC}" presName="parentText" presStyleLbl="node1" presStyleIdx="2" presStyleCnt="4" custScaleX="17371" custScaleY="990630">
        <dgm:presLayoutVars>
          <dgm:chMax val="1"/>
          <dgm:bulletEnabled val="1"/>
        </dgm:presLayoutVars>
      </dgm:prSet>
      <dgm:spPr/>
    </dgm:pt>
    <dgm:pt modelId="{2B57EEAE-9494-4DB7-B711-6D56DD8C1D50}" type="pres">
      <dgm:prSet presAssocID="{852AA9B6-FA84-4653-8534-6867358BECDC}" presName="descendantText" presStyleLbl="alignAccFollowNode1" presStyleIdx="2" presStyleCnt="4" custScaleX="136429" custScaleY="2000000">
        <dgm:presLayoutVars>
          <dgm:bulletEnabled val="1"/>
        </dgm:presLayoutVars>
      </dgm:prSet>
      <dgm:spPr/>
    </dgm:pt>
    <dgm:pt modelId="{870F7254-99C4-4CE7-87A9-2D04650189D4}" type="pres">
      <dgm:prSet presAssocID="{A00AFD1B-DFFA-463F-95BF-1E18B48C42AF}" presName="sp" presStyleCnt="0"/>
      <dgm:spPr/>
    </dgm:pt>
    <dgm:pt modelId="{317344EA-4960-4751-98D4-7A44FA263A7A}" type="pres">
      <dgm:prSet presAssocID="{AFD389E3-A23B-4EF0-88B5-11CEB1FEE2F4}" presName="linNode" presStyleCnt="0"/>
      <dgm:spPr/>
    </dgm:pt>
    <dgm:pt modelId="{130E9360-91B9-4985-9C61-9819C6BE91A7}" type="pres">
      <dgm:prSet presAssocID="{AFD389E3-A23B-4EF0-88B5-11CEB1FEE2F4}" presName="parentText" presStyleLbl="node1" presStyleIdx="3" presStyleCnt="4" custScaleX="17371" custScaleY="990630">
        <dgm:presLayoutVars>
          <dgm:chMax val="1"/>
          <dgm:bulletEnabled val="1"/>
        </dgm:presLayoutVars>
      </dgm:prSet>
      <dgm:spPr/>
    </dgm:pt>
    <dgm:pt modelId="{EDC5A588-77E5-4804-B5ED-2EAB07509C77}" type="pres">
      <dgm:prSet presAssocID="{AFD389E3-A23B-4EF0-88B5-11CEB1FEE2F4}" presName="descendantText" presStyleLbl="alignAccFollowNode1" presStyleIdx="3" presStyleCnt="4" custScaleX="136429" custScaleY="2000000">
        <dgm:presLayoutVars>
          <dgm:bulletEnabled val="1"/>
        </dgm:presLayoutVars>
      </dgm:prSet>
      <dgm:spPr/>
    </dgm:pt>
  </dgm:ptLst>
  <dgm:cxnLst>
    <dgm:cxn modelId="{C9B91802-4B5A-4741-9B82-33457D8AF9D8}" type="presOf" srcId="{AFD389E3-A23B-4EF0-88B5-11CEB1FEE2F4}" destId="{130E9360-91B9-4985-9C61-9819C6BE91A7}" srcOrd="0" destOrd="0" presId="urn:microsoft.com/office/officeart/2005/8/layout/vList5"/>
    <dgm:cxn modelId="{734B5203-38D9-4A81-B0A0-EF59BFD32876}" srcId="{36D11418-7AE2-4434-AC9C-3D91400380BA}" destId="{E8D4B3EE-93EA-4721-BA0E-F6FABCEF92E0}" srcOrd="1" destOrd="0" parTransId="{97BD3678-FB79-41AB-AE68-E020FA6D8934}" sibTransId="{F40D1561-63E8-4ECC-90AD-080B04C96F88}"/>
    <dgm:cxn modelId="{57181B0A-F9AC-4CDD-BB69-18868FD76017}" type="presOf" srcId="{05DC779E-4800-4AFB-9F51-3A42A116BA2B}" destId="{652261BD-70A9-4EA7-85C0-EACD3F704145}" srcOrd="0" destOrd="0" presId="urn:microsoft.com/office/officeart/2005/8/layout/vList5"/>
    <dgm:cxn modelId="{6D7EF217-32D6-410D-82EA-8F3D6A8C77DA}" type="presOf" srcId="{C7200834-8F92-4C31-8A39-7883AB3CDC16}" destId="{EDC5A588-77E5-4804-B5ED-2EAB07509C77}" srcOrd="0" destOrd="1" presId="urn:microsoft.com/office/officeart/2005/8/layout/vList5"/>
    <dgm:cxn modelId="{2282EF1C-0FFC-4D44-B8F2-2F34D25A4A56}" type="presOf" srcId="{A1D67015-9FCE-4994-ADA2-B87308C50B4F}" destId="{652261BD-70A9-4EA7-85C0-EACD3F704145}" srcOrd="0" destOrd="1" presId="urn:microsoft.com/office/officeart/2005/8/layout/vList5"/>
    <dgm:cxn modelId="{DEBC381E-31CD-4CED-AD7A-D9D66516062E}" srcId="{852AA9B6-FA84-4653-8534-6867358BECDC}" destId="{4BBA56AE-A18C-4317-A475-3CC02C75A237}" srcOrd="1" destOrd="0" parTransId="{49DEC777-2097-4F76-B1C4-B9FAA8EE61F7}" sibTransId="{25856F9D-C54E-4A68-825E-B61C29434FA5}"/>
    <dgm:cxn modelId="{2496522D-73AB-4469-A514-175109E26B38}" srcId="{852AA9B6-FA84-4653-8534-6867358BECDC}" destId="{B1D34577-270A-4DE6-AB5B-CAE8EF238760}" srcOrd="0" destOrd="0" parTransId="{A4F4FA8A-8C24-4F29-B137-7A3DD3DF5B98}" sibTransId="{736B9FE6-1ECF-49D1-A3D3-22C91A26D846}"/>
    <dgm:cxn modelId="{F400B32D-44EC-4A9D-88D3-9FCDD8FEC0B1}" srcId="{AFD389E3-A23B-4EF0-88B5-11CEB1FEE2F4}" destId="{C7200834-8F92-4C31-8A39-7883AB3CDC16}" srcOrd="1" destOrd="0" parTransId="{744B94BA-6213-418E-B314-1B0AE40C244D}" sibTransId="{584038E7-6D52-4BBD-AEC3-06F1FFFE24B4}"/>
    <dgm:cxn modelId="{EE578837-5C3F-45E3-A1BA-82F1B14B04A8}" srcId="{F0E75C43-AFE8-4D0D-B322-37FD9837C437}" destId="{A1D67015-9FCE-4994-ADA2-B87308C50B4F}" srcOrd="1" destOrd="0" parTransId="{8D8CFDC3-9562-4AF9-9BE7-20A746A0DDC5}" sibTransId="{C5AB22C9-0D28-42B0-869E-A7661B0CAE37}"/>
    <dgm:cxn modelId="{D8B8F93F-FF97-45AE-9179-DBC703221F9C}" srcId="{77776A33-AEC2-49E2-9C03-43D7CA0FBA43}" destId="{852AA9B6-FA84-4653-8534-6867358BECDC}" srcOrd="2" destOrd="0" parTransId="{309D0ADE-B29C-4F1A-A8EB-4E6539D470F1}" sibTransId="{A00AFD1B-DFFA-463F-95BF-1E18B48C42AF}"/>
    <dgm:cxn modelId="{EA1DD361-B76E-48FD-BF81-5A8B136A4A16}" srcId="{77776A33-AEC2-49E2-9C03-43D7CA0FBA43}" destId="{AFD389E3-A23B-4EF0-88B5-11CEB1FEE2F4}" srcOrd="3" destOrd="0" parTransId="{49741B60-3636-4B3A-B396-F675AD26B5DC}" sibTransId="{3F4DC37C-1F2F-4135-A821-6D9D8D14BA0B}"/>
    <dgm:cxn modelId="{B2856D6A-3DB0-4C83-86B3-1671DF4489C8}" srcId="{77776A33-AEC2-49E2-9C03-43D7CA0FBA43}" destId="{F0E75C43-AFE8-4D0D-B322-37FD9837C437}" srcOrd="1" destOrd="0" parTransId="{20001207-6908-406B-B343-DFF61CE78B79}" sibTransId="{A8E47833-DD9E-47F2-8B04-82D9383118FC}"/>
    <dgm:cxn modelId="{4BD1154E-C552-428B-970B-2620FEE458FA}" type="presOf" srcId="{E8FAC558-E2FF-48A3-95F6-D09A09F9153A}" destId="{74D0BBEC-3F86-4A13-A771-AAD038E68E2A}" srcOrd="0" destOrd="0" presId="urn:microsoft.com/office/officeart/2005/8/layout/vList5"/>
    <dgm:cxn modelId="{E06AEE53-31FA-4A49-B2AE-92080C0E28A7}" type="presOf" srcId="{E8D4B3EE-93EA-4721-BA0E-F6FABCEF92E0}" destId="{74D0BBEC-3F86-4A13-A771-AAD038E68E2A}" srcOrd="0" destOrd="1" presId="urn:microsoft.com/office/officeart/2005/8/layout/vList5"/>
    <dgm:cxn modelId="{06DD987D-5E90-4B56-B8FD-326AF3A3A621}" type="presOf" srcId="{36D11418-7AE2-4434-AC9C-3D91400380BA}" destId="{277686D7-868C-4578-951C-8D6BCC865D86}" srcOrd="0" destOrd="0" presId="urn:microsoft.com/office/officeart/2005/8/layout/vList5"/>
    <dgm:cxn modelId="{1A4EFC92-1097-4BE6-B432-9AF93B7FFFD9}" type="presOf" srcId="{42492D02-2398-46CB-890A-4EA6DDF749BF}" destId="{EDC5A588-77E5-4804-B5ED-2EAB07509C77}" srcOrd="0" destOrd="0" presId="urn:microsoft.com/office/officeart/2005/8/layout/vList5"/>
    <dgm:cxn modelId="{636EFFB1-D110-4A04-9368-475DC4B676B8}" type="presOf" srcId="{852AA9B6-FA84-4653-8534-6867358BECDC}" destId="{7EE4062F-11E9-482C-9187-4F04C254395F}" srcOrd="0" destOrd="0" presId="urn:microsoft.com/office/officeart/2005/8/layout/vList5"/>
    <dgm:cxn modelId="{283FABC1-73A9-4623-A8CF-6F599BF2DE66}" type="presOf" srcId="{77776A33-AEC2-49E2-9C03-43D7CA0FBA43}" destId="{B1F71AB7-DD7A-4BD6-932D-BA54294AA33D}" srcOrd="0" destOrd="0" presId="urn:microsoft.com/office/officeart/2005/8/layout/vList5"/>
    <dgm:cxn modelId="{0C90CFC1-36AE-4789-9CA5-A2B5B588951E}" type="presOf" srcId="{B1D34577-270A-4DE6-AB5B-CAE8EF238760}" destId="{2B57EEAE-9494-4DB7-B711-6D56DD8C1D50}" srcOrd="0" destOrd="0" presId="urn:microsoft.com/office/officeart/2005/8/layout/vList5"/>
    <dgm:cxn modelId="{D4FCCBC7-6DC6-43DA-B8CA-FDC531218279}" srcId="{36D11418-7AE2-4434-AC9C-3D91400380BA}" destId="{E8FAC558-E2FF-48A3-95F6-D09A09F9153A}" srcOrd="0" destOrd="0" parTransId="{ADD8B219-7A93-49BA-931B-3CAAE3612C34}" sibTransId="{10153731-A239-4D95-8254-1A7D3D79A66D}"/>
    <dgm:cxn modelId="{48D7C4CA-6581-4B95-8C55-B61A3894AFD7}" type="presOf" srcId="{4BBA56AE-A18C-4317-A475-3CC02C75A237}" destId="{2B57EEAE-9494-4DB7-B711-6D56DD8C1D50}" srcOrd="0" destOrd="1" presId="urn:microsoft.com/office/officeart/2005/8/layout/vList5"/>
    <dgm:cxn modelId="{C299EDCF-507F-42AC-AC9D-F554350E93A0}" type="presOf" srcId="{F0E75C43-AFE8-4D0D-B322-37FD9837C437}" destId="{47B96D1A-7821-4379-B12E-F3918FF61764}" srcOrd="0" destOrd="0" presId="urn:microsoft.com/office/officeart/2005/8/layout/vList5"/>
    <dgm:cxn modelId="{733EBAD0-DE92-4B5A-B207-ABF955FC6029}" srcId="{77776A33-AEC2-49E2-9C03-43D7CA0FBA43}" destId="{36D11418-7AE2-4434-AC9C-3D91400380BA}" srcOrd="0" destOrd="0" parTransId="{221682E1-E3F7-4627-B332-40037ACB1E58}" sibTransId="{C3C6E242-5092-4D1D-9200-D2B76BF4B4EC}"/>
    <dgm:cxn modelId="{418695DE-17B4-4B3F-AD43-D86F9EA67F17}" srcId="{AFD389E3-A23B-4EF0-88B5-11CEB1FEE2F4}" destId="{42492D02-2398-46CB-890A-4EA6DDF749BF}" srcOrd="0" destOrd="0" parTransId="{8F8F602C-3A4A-4706-8634-82ABBC5ED5E3}" sibTransId="{1F36A453-89A2-4A93-A46E-7C8E68E1CA4F}"/>
    <dgm:cxn modelId="{135FB1F0-37FE-4D18-B0D5-06F13B97303F}" srcId="{F0E75C43-AFE8-4D0D-B322-37FD9837C437}" destId="{05DC779E-4800-4AFB-9F51-3A42A116BA2B}" srcOrd="0" destOrd="0" parTransId="{D6BC535F-428B-405D-9B65-BC6E5EF51840}" sibTransId="{A7FDFB33-9A11-418B-9ABF-7A960C65AB57}"/>
    <dgm:cxn modelId="{27747E72-B154-4DF5-9714-D3AD6B5110E5}" type="presParOf" srcId="{B1F71AB7-DD7A-4BD6-932D-BA54294AA33D}" destId="{D18FC8F4-FC1F-4C76-AF07-ADCCD3D03DB0}" srcOrd="0" destOrd="0" presId="urn:microsoft.com/office/officeart/2005/8/layout/vList5"/>
    <dgm:cxn modelId="{CB050165-DB79-4EC1-ADCB-8D011390EA8D}" type="presParOf" srcId="{D18FC8F4-FC1F-4C76-AF07-ADCCD3D03DB0}" destId="{277686D7-868C-4578-951C-8D6BCC865D86}" srcOrd="0" destOrd="0" presId="urn:microsoft.com/office/officeart/2005/8/layout/vList5"/>
    <dgm:cxn modelId="{AF577F20-53B1-40B8-9B0F-C0DA1352C2B0}" type="presParOf" srcId="{D18FC8F4-FC1F-4C76-AF07-ADCCD3D03DB0}" destId="{74D0BBEC-3F86-4A13-A771-AAD038E68E2A}" srcOrd="1" destOrd="0" presId="urn:microsoft.com/office/officeart/2005/8/layout/vList5"/>
    <dgm:cxn modelId="{9A4DEA28-34C6-4DC4-8958-F0BD5BCC62CD}" type="presParOf" srcId="{B1F71AB7-DD7A-4BD6-932D-BA54294AA33D}" destId="{8A09699C-30E5-497C-8AF4-A6768BFDF691}" srcOrd="1" destOrd="0" presId="urn:microsoft.com/office/officeart/2005/8/layout/vList5"/>
    <dgm:cxn modelId="{444A677B-7E0D-43E4-A862-FB04A029459F}" type="presParOf" srcId="{B1F71AB7-DD7A-4BD6-932D-BA54294AA33D}" destId="{5A2B6188-295F-46CD-98F7-A45A7356761E}" srcOrd="2" destOrd="0" presId="urn:microsoft.com/office/officeart/2005/8/layout/vList5"/>
    <dgm:cxn modelId="{0E688FFC-74BE-4301-B113-19E2FEF5E41A}" type="presParOf" srcId="{5A2B6188-295F-46CD-98F7-A45A7356761E}" destId="{47B96D1A-7821-4379-B12E-F3918FF61764}" srcOrd="0" destOrd="0" presId="urn:microsoft.com/office/officeart/2005/8/layout/vList5"/>
    <dgm:cxn modelId="{F0A81125-733B-4D76-A06B-6973E7B14DDC}" type="presParOf" srcId="{5A2B6188-295F-46CD-98F7-A45A7356761E}" destId="{652261BD-70A9-4EA7-85C0-EACD3F704145}" srcOrd="1" destOrd="0" presId="urn:microsoft.com/office/officeart/2005/8/layout/vList5"/>
    <dgm:cxn modelId="{3E2C3E0C-FFE9-4139-89B3-FF8364725E88}" type="presParOf" srcId="{B1F71AB7-DD7A-4BD6-932D-BA54294AA33D}" destId="{E738D93D-F1BA-4B84-89C8-F4DBAB9CB004}" srcOrd="3" destOrd="0" presId="urn:microsoft.com/office/officeart/2005/8/layout/vList5"/>
    <dgm:cxn modelId="{01E9FBDE-5C71-408B-937B-390BA23BD8D8}" type="presParOf" srcId="{B1F71AB7-DD7A-4BD6-932D-BA54294AA33D}" destId="{8EBD5D28-68F9-4B52-B36D-F38D7213F21C}" srcOrd="4" destOrd="0" presId="urn:microsoft.com/office/officeart/2005/8/layout/vList5"/>
    <dgm:cxn modelId="{4CE3F6EF-C9B4-4BB8-A600-D708516684BA}" type="presParOf" srcId="{8EBD5D28-68F9-4B52-B36D-F38D7213F21C}" destId="{7EE4062F-11E9-482C-9187-4F04C254395F}" srcOrd="0" destOrd="0" presId="urn:microsoft.com/office/officeart/2005/8/layout/vList5"/>
    <dgm:cxn modelId="{F3FACDE4-715B-4FA3-A497-78C67EF74145}" type="presParOf" srcId="{8EBD5D28-68F9-4B52-B36D-F38D7213F21C}" destId="{2B57EEAE-9494-4DB7-B711-6D56DD8C1D50}" srcOrd="1" destOrd="0" presId="urn:microsoft.com/office/officeart/2005/8/layout/vList5"/>
    <dgm:cxn modelId="{A9D5757D-9C2C-4C3D-9876-C14879BE2D7C}" type="presParOf" srcId="{B1F71AB7-DD7A-4BD6-932D-BA54294AA33D}" destId="{870F7254-99C4-4CE7-87A9-2D04650189D4}" srcOrd="5" destOrd="0" presId="urn:microsoft.com/office/officeart/2005/8/layout/vList5"/>
    <dgm:cxn modelId="{1393B8CC-AFA1-44CB-821A-FDA437837984}" type="presParOf" srcId="{B1F71AB7-DD7A-4BD6-932D-BA54294AA33D}" destId="{317344EA-4960-4751-98D4-7A44FA263A7A}" srcOrd="6" destOrd="0" presId="urn:microsoft.com/office/officeart/2005/8/layout/vList5"/>
    <dgm:cxn modelId="{59164FF2-92AF-4964-853F-01CC188416D3}" type="presParOf" srcId="{317344EA-4960-4751-98D4-7A44FA263A7A}" destId="{130E9360-91B9-4985-9C61-9819C6BE91A7}" srcOrd="0" destOrd="0" presId="urn:microsoft.com/office/officeart/2005/8/layout/vList5"/>
    <dgm:cxn modelId="{8042DF12-00F6-4E37-AC8C-5A1FCB2D4374}" type="presParOf" srcId="{317344EA-4960-4751-98D4-7A44FA263A7A}" destId="{EDC5A588-77E5-4804-B5ED-2EAB07509C7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B4B2E9-DDF5-4F3E-B596-D802017C611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FA5AEC1-E3CB-477B-9CE6-2F80B14C79B8}">
      <dgm:prSet custT="1"/>
      <dgm:spPr/>
      <dgm:t>
        <a:bodyPr/>
        <a:lstStyle/>
        <a:p>
          <a:r>
            <a:rPr lang="en-GB" sz="2800" dirty="0"/>
            <a:t>What issues has this highlighted that need resolving?</a:t>
          </a:r>
          <a:endParaRPr lang="en-US" sz="2800" dirty="0"/>
        </a:p>
      </dgm:t>
    </dgm:pt>
    <dgm:pt modelId="{442E66D5-A101-4F60-B514-428441C0B41B}" type="parTrans" cxnId="{3BA2A345-4923-4721-AFE9-2AE37C99B759}">
      <dgm:prSet/>
      <dgm:spPr/>
      <dgm:t>
        <a:bodyPr/>
        <a:lstStyle/>
        <a:p>
          <a:endParaRPr lang="en-US" sz="2800"/>
        </a:p>
      </dgm:t>
    </dgm:pt>
    <dgm:pt modelId="{87EEAC80-0A7E-4B73-B6C3-563248C88C04}" type="sibTrans" cxnId="{3BA2A345-4923-4721-AFE9-2AE37C99B759}">
      <dgm:prSet/>
      <dgm:spPr/>
      <dgm:t>
        <a:bodyPr/>
        <a:lstStyle/>
        <a:p>
          <a:endParaRPr lang="en-US" sz="2800"/>
        </a:p>
      </dgm:t>
    </dgm:pt>
    <dgm:pt modelId="{0318C7E7-E27A-4590-AC1F-C8391C1BA313}">
      <dgm:prSet custT="1"/>
      <dgm:spPr/>
      <dgm:t>
        <a:bodyPr/>
        <a:lstStyle/>
        <a:p>
          <a:r>
            <a:rPr lang="en-GB" sz="2800"/>
            <a:t>How might we do this?</a:t>
          </a:r>
          <a:endParaRPr lang="en-US" sz="2800"/>
        </a:p>
      </dgm:t>
    </dgm:pt>
    <dgm:pt modelId="{D5CB14A7-C6C2-4968-8318-38C277B68FBE}" type="parTrans" cxnId="{B0CBE9D4-D4DC-400F-842C-A441376F3F90}">
      <dgm:prSet/>
      <dgm:spPr/>
      <dgm:t>
        <a:bodyPr/>
        <a:lstStyle/>
        <a:p>
          <a:endParaRPr lang="en-US" sz="2800"/>
        </a:p>
      </dgm:t>
    </dgm:pt>
    <dgm:pt modelId="{7097B261-942C-47B5-9F53-5FDCA1130592}" type="sibTrans" cxnId="{B0CBE9D4-D4DC-400F-842C-A441376F3F90}">
      <dgm:prSet/>
      <dgm:spPr/>
      <dgm:t>
        <a:bodyPr/>
        <a:lstStyle/>
        <a:p>
          <a:endParaRPr lang="en-US" sz="2800"/>
        </a:p>
      </dgm:t>
    </dgm:pt>
    <dgm:pt modelId="{A8A3E2EF-4D39-4C42-97B9-E595C76A9E23}">
      <dgm:prSet custT="1"/>
      <dgm:spPr/>
      <dgm:t>
        <a:bodyPr/>
        <a:lstStyle/>
        <a:p>
          <a:r>
            <a:rPr lang="en-GB" sz="2800"/>
            <a:t>Who else needs to be involved?</a:t>
          </a:r>
          <a:endParaRPr lang="en-US" sz="2800"/>
        </a:p>
      </dgm:t>
    </dgm:pt>
    <dgm:pt modelId="{884C7F18-E3C4-4979-B846-A24D967DA2E6}" type="parTrans" cxnId="{FB6F72BE-9E8F-4516-8396-ACCC198F1E9C}">
      <dgm:prSet/>
      <dgm:spPr/>
      <dgm:t>
        <a:bodyPr/>
        <a:lstStyle/>
        <a:p>
          <a:endParaRPr lang="en-US" sz="2800"/>
        </a:p>
      </dgm:t>
    </dgm:pt>
    <dgm:pt modelId="{AC9B34F3-C7BB-4640-9311-8D449A7476AE}" type="sibTrans" cxnId="{FB6F72BE-9E8F-4516-8396-ACCC198F1E9C}">
      <dgm:prSet/>
      <dgm:spPr/>
      <dgm:t>
        <a:bodyPr/>
        <a:lstStyle/>
        <a:p>
          <a:endParaRPr lang="en-US" sz="2800"/>
        </a:p>
      </dgm:t>
    </dgm:pt>
    <dgm:pt modelId="{B0F4C67B-4BF9-43D5-BB13-DF6EBC79E205}">
      <dgm:prSet custT="1"/>
      <dgm:spPr/>
      <dgm:t>
        <a:bodyPr/>
        <a:lstStyle/>
        <a:p>
          <a:r>
            <a:rPr lang="en-GB" sz="2800"/>
            <a:t>Any further reflections?</a:t>
          </a:r>
          <a:endParaRPr lang="en-US" sz="2800"/>
        </a:p>
      </dgm:t>
    </dgm:pt>
    <dgm:pt modelId="{AAD5EA70-9C5F-4E13-B9E9-F32FA11450F1}" type="parTrans" cxnId="{2B864010-6A20-4C2E-AD06-2636000EBDC7}">
      <dgm:prSet/>
      <dgm:spPr/>
      <dgm:t>
        <a:bodyPr/>
        <a:lstStyle/>
        <a:p>
          <a:endParaRPr lang="en-US" sz="2800"/>
        </a:p>
      </dgm:t>
    </dgm:pt>
    <dgm:pt modelId="{C8F6E022-8764-4C75-898A-06BD28D70764}" type="sibTrans" cxnId="{2B864010-6A20-4C2E-AD06-2636000EBDC7}">
      <dgm:prSet/>
      <dgm:spPr/>
      <dgm:t>
        <a:bodyPr/>
        <a:lstStyle/>
        <a:p>
          <a:endParaRPr lang="en-US" sz="2800"/>
        </a:p>
      </dgm:t>
    </dgm:pt>
    <dgm:pt modelId="{75C9BE49-E584-4626-BA1F-BB45E765BE5B}">
      <dgm:prSet custT="1"/>
      <dgm:spPr/>
      <dgm:t>
        <a:bodyPr/>
        <a:lstStyle/>
        <a:p>
          <a:r>
            <a:rPr lang="en-GB" sz="2800"/>
            <a:t>Focus for the next session?</a:t>
          </a:r>
          <a:endParaRPr lang="en-US" sz="2800"/>
        </a:p>
      </dgm:t>
    </dgm:pt>
    <dgm:pt modelId="{9F189DB1-D933-470C-AD03-8EFC3C3CB7C1}" type="parTrans" cxnId="{D9128214-EE2E-4881-82AB-4A0C0C64750F}">
      <dgm:prSet/>
      <dgm:spPr/>
      <dgm:t>
        <a:bodyPr/>
        <a:lstStyle/>
        <a:p>
          <a:endParaRPr lang="en-US" sz="2800"/>
        </a:p>
      </dgm:t>
    </dgm:pt>
    <dgm:pt modelId="{280A028A-5518-4D51-B5A1-94B3F8354CB0}" type="sibTrans" cxnId="{D9128214-EE2E-4881-82AB-4A0C0C64750F}">
      <dgm:prSet/>
      <dgm:spPr/>
      <dgm:t>
        <a:bodyPr/>
        <a:lstStyle/>
        <a:p>
          <a:endParaRPr lang="en-US" sz="2800"/>
        </a:p>
      </dgm:t>
    </dgm:pt>
    <dgm:pt modelId="{10E911C6-0F4B-43B7-86E0-4FB7894D6CA4}" type="pres">
      <dgm:prSet presAssocID="{F7B4B2E9-DDF5-4F3E-B596-D802017C611C}" presName="root" presStyleCnt="0">
        <dgm:presLayoutVars>
          <dgm:dir/>
          <dgm:resizeHandles val="exact"/>
        </dgm:presLayoutVars>
      </dgm:prSet>
      <dgm:spPr/>
    </dgm:pt>
    <dgm:pt modelId="{E27CDB0E-4309-4F50-A062-1616F2E7F0E4}" type="pres">
      <dgm:prSet presAssocID="{2FA5AEC1-E3CB-477B-9CE6-2F80B14C79B8}" presName="compNode" presStyleCnt="0"/>
      <dgm:spPr/>
    </dgm:pt>
    <dgm:pt modelId="{111B184C-2E45-42D5-A8B5-0B871E162538}" type="pres">
      <dgm:prSet presAssocID="{2FA5AEC1-E3CB-477B-9CE6-2F80B14C79B8}" presName="bgRect" presStyleLbl="bgShp" presStyleIdx="0" presStyleCnt="5"/>
      <dgm:spPr/>
    </dgm:pt>
    <dgm:pt modelId="{81322D9C-D850-4A96-BAF7-9BA49CBF1CE4}" type="pres">
      <dgm:prSet presAssocID="{2FA5AEC1-E3CB-477B-9CE6-2F80B14C79B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2CE8D9C-21E9-4FA1-B02C-F1A66C5F68C6}" type="pres">
      <dgm:prSet presAssocID="{2FA5AEC1-E3CB-477B-9CE6-2F80B14C79B8}" presName="spaceRect" presStyleCnt="0"/>
      <dgm:spPr/>
    </dgm:pt>
    <dgm:pt modelId="{BFFFC069-9ED7-41A9-924E-3184AD6DF921}" type="pres">
      <dgm:prSet presAssocID="{2FA5AEC1-E3CB-477B-9CE6-2F80B14C79B8}" presName="parTx" presStyleLbl="revTx" presStyleIdx="0" presStyleCnt="5">
        <dgm:presLayoutVars>
          <dgm:chMax val="0"/>
          <dgm:chPref val="0"/>
        </dgm:presLayoutVars>
      </dgm:prSet>
      <dgm:spPr/>
    </dgm:pt>
    <dgm:pt modelId="{1C5394C0-9F93-442E-98BA-521174258764}" type="pres">
      <dgm:prSet presAssocID="{87EEAC80-0A7E-4B73-B6C3-563248C88C04}" presName="sibTrans" presStyleCnt="0"/>
      <dgm:spPr/>
    </dgm:pt>
    <dgm:pt modelId="{716897A9-84A1-485A-97EA-3A9D9B6E7942}" type="pres">
      <dgm:prSet presAssocID="{0318C7E7-E27A-4590-AC1F-C8391C1BA313}" presName="compNode" presStyleCnt="0"/>
      <dgm:spPr/>
    </dgm:pt>
    <dgm:pt modelId="{43F67501-F75C-433C-B107-17FF25A9ED6C}" type="pres">
      <dgm:prSet presAssocID="{0318C7E7-E27A-4590-AC1F-C8391C1BA313}" presName="bgRect" presStyleLbl="bgShp" presStyleIdx="1" presStyleCnt="5"/>
      <dgm:spPr/>
    </dgm:pt>
    <dgm:pt modelId="{DF90D78C-3F34-4F7C-9EB4-D1A235C6EA29}" type="pres">
      <dgm:prSet presAssocID="{0318C7E7-E27A-4590-AC1F-C8391C1BA31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40809C96-8DF6-422C-ACBC-5FA91E3E0DEB}" type="pres">
      <dgm:prSet presAssocID="{0318C7E7-E27A-4590-AC1F-C8391C1BA313}" presName="spaceRect" presStyleCnt="0"/>
      <dgm:spPr/>
    </dgm:pt>
    <dgm:pt modelId="{8A93F527-6532-44A1-85FB-5DFA508CB9FF}" type="pres">
      <dgm:prSet presAssocID="{0318C7E7-E27A-4590-AC1F-C8391C1BA313}" presName="parTx" presStyleLbl="revTx" presStyleIdx="1" presStyleCnt="5">
        <dgm:presLayoutVars>
          <dgm:chMax val="0"/>
          <dgm:chPref val="0"/>
        </dgm:presLayoutVars>
      </dgm:prSet>
      <dgm:spPr/>
    </dgm:pt>
    <dgm:pt modelId="{B2594188-8206-42AF-845B-159C1A08A538}" type="pres">
      <dgm:prSet presAssocID="{7097B261-942C-47B5-9F53-5FDCA1130592}" presName="sibTrans" presStyleCnt="0"/>
      <dgm:spPr/>
    </dgm:pt>
    <dgm:pt modelId="{33FE8B03-DA3F-4539-99C9-4CE0CE5B20B3}" type="pres">
      <dgm:prSet presAssocID="{A8A3E2EF-4D39-4C42-97B9-E595C76A9E23}" presName="compNode" presStyleCnt="0"/>
      <dgm:spPr/>
    </dgm:pt>
    <dgm:pt modelId="{DDDD50A5-0AB4-4FF2-8133-EE10CFDE56A8}" type="pres">
      <dgm:prSet presAssocID="{A8A3E2EF-4D39-4C42-97B9-E595C76A9E23}" presName="bgRect" presStyleLbl="bgShp" presStyleIdx="2" presStyleCnt="5"/>
      <dgm:spPr/>
    </dgm:pt>
    <dgm:pt modelId="{7B631C90-F124-4A89-8526-C77C8D99C2C9}" type="pres">
      <dgm:prSet presAssocID="{A8A3E2EF-4D39-4C42-97B9-E595C76A9E2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5FA6D7B-B1A2-4093-B3E4-F3001C032DC7}" type="pres">
      <dgm:prSet presAssocID="{A8A3E2EF-4D39-4C42-97B9-E595C76A9E23}" presName="spaceRect" presStyleCnt="0"/>
      <dgm:spPr/>
    </dgm:pt>
    <dgm:pt modelId="{B1C499C2-A2DF-4BC9-B80C-7594A426F09A}" type="pres">
      <dgm:prSet presAssocID="{A8A3E2EF-4D39-4C42-97B9-E595C76A9E23}" presName="parTx" presStyleLbl="revTx" presStyleIdx="2" presStyleCnt="5">
        <dgm:presLayoutVars>
          <dgm:chMax val="0"/>
          <dgm:chPref val="0"/>
        </dgm:presLayoutVars>
      </dgm:prSet>
      <dgm:spPr/>
    </dgm:pt>
    <dgm:pt modelId="{C29712C5-D77D-4697-B960-88B33E5F3996}" type="pres">
      <dgm:prSet presAssocID="{AC9B34F3-C7BB-4640-9311-8D449A7476AE}" presName="sibTrans" presStyleCnt="0"/>
      <dgm:spPr/>
    </dgm:pt>
    <dgm:pt modelId="{992B8274-5F10-4D9E-B821-4A2B22F7A298}" type="pres">
      <dgm:prSet presAssocID="{B0F4C67B-4BF9-43D5-BB13-DF6EBC79E205}" presName="compNode" presStyleCnt="0"/>
      <dgm:spPr/>
    </dgm:pt>
    <dgm:pt modelId="{7B5E60C9-FCE0-446F-976A-37FC4FA5339D}" type="pres">
      <dgm:prSet presAssocID="{B0F4C67B-4BF9-43D5-BB13-DF6EBC79E205}" presName="bgRect" presStyleLbl="bgShp" presStyleIdx="3" presStyleCnt="5"/>
      <dgm:spPr/>
    </dgm:pt>
    <dgm:pt modelId="{28FA7A2D-526A-430D-801F-8AF863A1AF2E}" type="pres">
      <dgm:prSet presAssocID="{B0F4C67B-4BF9-43D5-BB13-DF6EBC79E20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541180A3-2607-4CA2-B8EC-8DC14D20ECD0}" type="pres">
      <dgm:prSet presAssocID="{B0F4C67B-4BF9-43D5-BB13-DF6EBC79E205}" presName="spaceRect" presStyleCnt="0"/>
      <dgm:spPr/>
    </dgm:pt>
    <dgm:pt modelId="{455179E9-93AE-49A8-8BB5-43E6F086A095}" type="pres">
      <dgm:prSet presAssocID="{B0F4C67B-4BF9-43D5-BB13-DF6EBC79E205}" presName="parTx" presStyleLbl="revTx" presStyleIdx="3" presStyleCnt="5">
        <dgm:presLayoutVars>
          <dgm:chMax val="0"/>
          <dgm:chPref val="0"/>
        </dgm:presLayoutVars>
      </dgm:prSet>
      <dgm:spPr/>
    </dgm:pt>
    <dgm:pt modelId="{B46745B0-162D-41E9-B293-20D3E46AFBAE}" type="pres">
      <dgm:prSet presAssocID="{C8F6E022-8764-4C75-898A-06BD28D70764}" presName="sibTrans" presStyleCnt="0"/>
      <dgm:spPr/>
    </dgm:pt>
    <dgm:pt modelId="{2E0D493B-3B7B-4BD0-9665-45EA1976AAD1}" type="pres">
      <dgm:prSet presAssocID="{75C9BE49-E584-4626-BA1F-BB45E765BE5B}" presName="compNode" presStyleCnt="0"/>
      <dgm:spPr/>
    </dgm:pt>
    <dgm:pt modelId="{BD743F72-6DD9-4335-86F6-41A5F82C5794}" type="pres">
      <dgm:prSet presAssocID="{75C9BE49-E584-4626-BA1F-BB45E765BE5B}" presName="bgRect" presStyleLbl="bgShp" presStyleIdx="4" presStyleCnt="5"/>
      <dgm:spPr/>
    </dgm:pt>
    <dgm:pt modelId="{3C9D849B-6EA6-42F8-A876-F73AC73B739B}" type="pres">
      <dgm:prSet presAssocID="{75C9BE49-E584-4626-BA1F-BB45E765BE5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F4EA92D4-2115-4DAE-816A-4B1C93CF2E95}" type="pres">
      <dgm:prSet presAssocID="{75C9BE49-E584-4626-BA1F-BB45E765BE5B}" presName="spaceRect" presStyleCnt="0"/>
      <dgm:spPr/>
    </dgm:pt>
    <dgm:pt modelId="{72195197-8997-4420-8EDF-6F9129A8CD2D}" type="pres">
      <dgm:prSet presAssocID="{75C9BE49-E584-4626-BA1F-BB45E765BE5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357DD0B-38DE-4AF7-8090-C24B42235478}" type="presOf" srcId="{2FA5AEC1-E3CB-477B-9CE6-2F80B14C79B8}" destId="{BFFFC069-9ED7-41A9-924E-3184AD6DF921}" srcOrd="0" destOrd="0" presId="urn:microsoft.com/office/officeart/2018/2/layout/IconVerticalSolidList"/>
    <dgm:cxn modelId="{2B864010-6A20-4C2E-AD06-2636000EBDC7}" srcId="{F7B4B2E9-DDF5-4F3E-B596-D802017C611C}" destId="{B0F4C67B-4BF9-43D5-BB13-DF6EBC79E205}" srcOrd="3" destOrd="0" parTransId="{AAD5EA70-9C5F-4E13-B9E9-F32FA11450F1}" sibTransId="{C8F6E022-8764-4C75-898A-06BD28D70764}"/>
    <dgm:cxn modelId="{D9128214-EE2E-4881-82AB-4A0C0C64750F}" srcId="{F7B4B2E9-DDF5-4F3E-B596-D802017C611C}" destId="{75C9BE49-E584-4626-BA1F-BB45E765BE5B}" srcOrd="4" destOrd="0" parTransId="{9F189DB1-D933-470C-AD03-8EFC3C3CB7C1}" sibTransId="{280A028A-5518-4D51-B5A1-94B3F8354CB0}"/>
    <dgm:cxn modelId="{3BA2A345-4923-4721-AFE9-2AE37C99B759}" srcId="{F7B4B2E9-DDF5-4F3E-B596-D802017C611C}" destId="{2FA5AEC1-E3CB-477B-9CE6-2F80B14C79B8}" srcOrd="0" destOrd="0" parTransId="{442E66D5-A101-4F60-B514-428441C0B41B}" sibTransId="{87EEAC80-0A7E-4B73-B6C3-563248C88C04}"/>
    <dgm:cxn modelId="{4D972249-F25F-4BF9-8DA7-13A2F159F39D}" type="presOf" srcId="{B0F4C67B-4BF9-43D5-BB13-DF6EBC79E205}" destId="{455179E9-93AE-49A8-8BB5-43E6F086A095}" srcOrd="0" destOrd="0" presId="urn:microsoft.com/office/officeart/2018/2/layout/IconVerticalSolidList"/>
    <dgm:cxn modelId="{08D0B59A-DFB2-4C4E-8AB8-CA6C7C8D7DE4}" type="presOf" srcId="{A8A3E2EF-4D39-4C42-97B9-E595C76A9E23}" destId="{B1C499C2-A2DF-4BC9-B80C-7594A426F09A}" srcOrd="0" destOrd="0" presId="urn:microsoft.com/office/officeart/2018/2/layout/IconVerticalSolidList"/>
    <dgm:cxn modelId="{3691DFA8-5F43-4C55-B3C0-90C5703B72FB}" type="presOf" srcId="{75C9BE49-E584-4626-BA1F-BB45E765BE5B}" destId="{72195197-8997-4420-8EDF-6F9129A8CD2D}" srcOrd="0" destOrd="0" presId="urn:microsoft.com/office/officeart/2018/2/layout/IconVerticalSolidList"/>
    <dgm:cxn modelId="{4CACD0B1-AF6C-4033-8AE9-3F6FF4C3752E}" type="presOf" srcId="{0318C7E7-E27A-4590-AC1F-C8391C1BA313}" destId="{8A93F527-6532-44A1-85FB-5DFA508CB9FF}" srcOrd="0" destOrd="0" presId="urn:microsoft.com/office/officeart/2018/2/layout/IconVerticalSolidList"/>
    <dgm:cxn modelId="{2CCC7DBB-271F-48CC-B885-60AFC79560EE}" type="presOf" srcId="{F7B4B2E9-DDF5-4F3E-B596-D802017C611C}" destId="{10E911C6-0F4B-43B7-86E0-4FB7894D6CA4}" srcOrd="0" destOrd="0" presId="urn:microsoft.com/office/officeart/2018/2/layout/IconVerticalSolidList"/>
    <dgm:cxn modelId="{FB6F72BE-9E8F-4516-8396-ACCC198F1E9C}" srcId="{F7B4B2E9-DDF5-4F3E-B596-D802017C611C}" destId="{A8A3E2EF-4D39-4C42-97B9-E595C76A9E23}" srcOrd="2" destOrd="0" parTransId="{884C7F18-E3C4-4979-B846-A24D967DA2E6}" sibTransId="{AC9B34F3-C7BB-4640-9311-8D449A7476AE}"/>
    <dgm:cxn modelId="{B0CBE9D4-D4DC-400F-842C-A441376F3F90}" srcId="{F7B4B2E9-DDF5-4F3E-B596-D802017C611C}" destId="{0318C7E7-E27A-4590-AC1F-C8391C1BA313}" srcOrd="1" destOrd="0" parTransId="{D5CB14A7-C6C2-4968-8318-38C277B68FBE}" sibTransId="{7097B261-942C-47B5-9F53-5FDCA1130592}"/>
    <dgm:cxn modelId="{DC6C1171-4830-419F-BBF4-C4180A57E2D8}" type="presParOf" srcId="{10E911C6-0F4B-43B7-86E0-4FB7894D6CA4}" destId="{E27CDB0E-4309-4F50-A062-1616F2E7F0E4}" srcOrd="0" destOrd="0" presId="urn:microsoft.com/office/officeart/2018/2/layout/IconVerticalSolidList"/>
    <dgm:cxn modelId="{CFDB7BDC-99D9-47F7-88C3-2C0125FC8228}" type="presParOf" srcId="{E27CDB0E-4309-4F50-A062-1616F2E7F0E4}" destId="{111B184C-2E45-42D5-A8B5-0B871E162538}" srcOrd="0" destOrd="0" presId="urn:microsoft.com/office/officeart/2018/2/layout/IconVerticalSolidList"/>
    <dgm:cxn modelId="{1A566FE8-28D2-428D-B175-2133799EB0C8}" type="presParOf" srcId="{E27CDB0E-4309-4F50-A062-1616F2E7F0E4}" destId="{81322D9C-D850-4A96-BAF7-9BA49CBF1CE4}" srcOrd="1" destOrd="0" presId="urn:microsoft.com/office/officeart/2018/2/layout/IconVerticalSolidList"/>
    <dgm:cxn modelId="{9CE1779A-CDDB-4477-AF9E-0FFA2C3D4CFC}" type="presParOf" srcId="{E27CDB0E-4309-4F50-A062-1616F2E7F0E4}" destId="{F2CE8D9C-21E9-4FA1-B02C-F1A66C5F68C6}" srcOrd="2" destOrd="0" presId="urn:microsoft.com/office/officeart/2018/2/layout/IconVerticalSolidList"/>
    <dgm:cxn modelId="{A0D662BD-BF7A-4E3D-9261-E449FC3ECFBC}" type="presParOf" srcId="{E27CDB0E-4309-4F50-A062-1616F2E7F0E4}" destId="{BFFFC069-9ED7-41A9-924E-3184AD6DF921}" srcOrd="3" destOrd="0" presId="urn:microsoft.com/office/officeart/2018/2/layout/IconVerticalSolidList"/>
    <dgm:cxn modelId="{00B7C9F4-6EB0-48EC-86CB-134D289BAE83}" type="presParOf" srcId="{10E911C6-0F4B-43B7-86E0-4FB7894D6CA4}" destId="{1C5394C0-9F93-442E-98BA-521174258764}" srcOrd="1" destOrd="0" presId="urn:microsoft.com/office/officeart/2018/2/layout/IconVerticalSolidList"/>
    <dgm:cxn modelId="{D15F8D5D-1EF4-4C36-B14C-E66DB6FA6FEA}" type="presParOf" srcId="{10E911C6-0F4B-43B7-86E0-4FB7894D6CA4}" destId="{716897A9-84A1-485A-97EA-3A9D9B6E7942}" srcOrd="2" destOrd="0" presId="urn:microsoft.com/office/officeart/2018/2/layout/IconVerticalSolidList"/>
    <dgm:cxn modelId="{9D904940-7217-4709-A0E3-56888271EB38}" type="presParOf" srcId="{716897A9-84A1-485A-97EA-3A9D9B6E7942}" destId="{43F67501-F75C-433C-B107-17FF25A9ED6C}" srcOrd="0" destOrd="0" presId="urn:microsoft.com/office/officeart/2018/2/layout/IconVerticalSolidList"/>
    <dgm:cxn modelId="{68E24E68-7F4D-4187-9D72-C0400CF5AA39}" type="presParOf" srcId="{716897A9-84A1-485A-97EA-3A9D9B6E7942}" destId="{DF90D78C-3F34-4F7C-9EB4-D1A235C6EA29}" srcOrd="1" destOrd="0" presId="urn:microsoft.com/office/officeart/2018/2/layout/IconVerticalSolidList"/>
    <dgm:cxn modelId="{046C8A50-6478-4441-ACAE-38627AF20BA2}" type="presParOf" srcId="{716897A9-84A1-485A-97EA-3A9D9B6E7942}" destId="{40809C96-8DF6-422C-ACBC-5FA91E3E0DEB}" srcOrd="2" destOrd="0" presId="urn:microsoft.com/office/officeart/2018/2/layout/IconVerticalSolidList"/>
    <dgm:cxn modelId="{94EE43BB-F9C1-480B-B206-262FAF62CD50}" type="presParOf" srcId="{716897A9-84A1-485A-97EA-3A9D9B6E7942}" destId="{8A93F527-6532-44A1-85FB-5DFA508CB9FF}" srcOrd="3" destOrd="0" presId="urn:microsoft.com/office/officeart/2018/2/layout/IconVerticalSolidList"/>
    <dgm:cxn modelId="{40F7D9C9-292F-4C54-855B-1CB3605BDB24}" type="presParOf" srcId="{10E911C6-0F4B-43B7-86E0-4FB7894D6CA4}" destId="{B2594188-8206-42AF-845B-159C1A08A538}" srcOrd="3" destOrd="0" presId="urn:microsoft.com/office/officeart/2018/2/layout/IconVerticalSolidList"/>
    <dgm:cxn modelId="{9D6045D1-5E24-44D0-A234-6F42A631E687}" type="presParOf" srcId="{10E911C6-0F4B-43B7-86E0-4FB7894D6CA4}" destId="{33FE8B03-DA3F-4539-99C9-4CE0CE5B20B3}" srcOrd="4" destOrd="0" presId="urn:microsoft.com/office/officeart/2018/2/layout/IconVerticalSolidList"/>
    <dgm:cxn modelId="{2CB78C6A-F374-40AE-A160-EED02635D169}" type="presParOf" srcId="{33FE8B03-DA3F-4539-99C9-4CE0CE5B20B3}" destId="{DDDD50A5-0AB4-4FF2-8133-EE10CFDE56A8}" srcOrd="0" destOrd="0" presId="urn:microsoft.com/office/officeart/2018/2/layout/IconVerticalSolidList"/>
    <dgm:cxn modelId="{05FF63D7-896D-42C1-8187-B9FAFFC6D806}" type="presParOf" srcId="{33FE8B03-DA3F-4539-99C9-4CE0CE5B20B3}" destId="{7B631C90-F124-4A89-8526-C77C8D99C2C9}" srcOrd="1" destOrd="0" presId="urn:microsoft.com/office/officeart/2018/2/layout/IconVerticalSolidList"/>
    <dgm:cxn modelId="{83EB74DB-7EB1-4EC6-8E3C-3472633D30C6}" type="presParOf" srcId="{33FE8B03-DA3F-4539-99C9-4CE0CE5B20B3}" destId="{A5FA6D7B-B1A2-4093-B3E4-F3001C032DC7}" srcOrd="2" destOrd="0" presId="urn:microsoft.com/office/officeart/2018/2/layout/IconVerticalSolidList"/>
    <dgm:cxn modelId="{FB881115-79A5-4C4C-AF74-EFD63FE0F9D5}" type="presParOf" srcId="{33FE8B03-DA3F-4539-99C9-4CE0CE5B20B3}" destId="{B1C499C2-A2DF-4BC9-B80C-7594A426F09A}" srcOrd="3" destOrd="0" presId="urn:microsoft.com/office/officeart/2018/2/layout/IconVerticalSolidList"/>
    <dgm:cxn modelId="{77E8ED4A-8A66-4C18-99EF-2C0E92F3FE02}" type="presParOf" srcId="{10E911C6-0F4B-43B7-86E0-4FB7894D6CA4}" destId="{C29712C5-D77D-4697-B960-88B33E5F3996}" srcOrd="5" destOrd="0" presId="urn:microsoft.com/office/officeart/2018/2/layout/IconVerticalSolidList"/>
    <dgm:cxn modelId="{C6E6DF83-226F-4056-BD6B-C9E2AEB0F422}" type="presParOf" srcId="{10E911C6-0F4B-43B7-86E0-4FB7894D6CA4}" destId="{992B8274-5F10-4D9E-B821-4A2B22F7A298}" srcOrd="6" destOrd="0" presId="urn:microsoft.com/office/officeart/2018/2/layout/IconVerticalSolidList"/>
    <dgm:cxn modelId="{0217FE68-FD89-4606-A3F1-65E4DD544B34}" type="presParOf" srcId="{992B8274-5F10-4D9E-B821-4A2B22F7A298}" destId="{7B5E60C9-FCE0-446F-976A-37FC4FA5339D}" srcOrd="0" destOrd="0" presId="urn:microsoft.com/office/officeart/2018/2/layout/IconVerticalSolidList"/>
    <dgm:cxn modelId="{50EE277A-639C-40BA-997E-381248A0940C}" type="presParOf" srcId="{992B8274-5F10-4D9E-B821-4A2B22F7A298}" destId="{28FA7A2D-526A-430D-801F-8AF863A1AF2E}" srcOrd="1" destOrd="0" presId="urn:microsoft.com/office/officeart/2018/2/layout/IconVerticalSolidList"/>
    <dgm:cxn modelId="{2314C353-792D-4B51-ADD6-915B89EB2EFE}" type="presParOf" srcId="{992B8274-5F10-4D9E-B821-4A2B22F7A298}" destId="{541180A3-2607-4CA2-B8EC-8DC14D20ECD0}" srcOrd="2" destOrd="0" presId="urn:microsoft.com/office/officeart/2018/2/layout/IconVerticalSolidList"/>
    <dgm:cxn modelId="{3D189B1E-5BF3-45C8-BF18-1867C5FB8042}" type="presParOf" srcId="{992B8274-5F10-4D9E-B821-4A2B22F7A298}" destId="{455179E9-93AE-49A8-8BB5-43E6F086A095}" srcOrd="3" destOrd="0" presId="urn:microsoft.com/office/officeart/2018/2/layout/IconVerticalSolidList"/>
    <dgm:cxn modelId="{DDC72F5F-E1D0-449F-BB1A-C4A69CC4CBCE}" type="presParOf" srcId="{10E911C6-0F4B-43B7-86E0-4FB7894D6CA4}" destId="{B46745B0-162D-41E9-B293-20D3E46AFBAE}" srcOrd="7" destOrd="0" presId="urn:microsoft.com/office/officeart/2018/2/layout/IconVerticalSolidList"/>
    <dgm:cxn modelId="{279FA6E1-ED34-49C4-967D-4E7669A0025C}" type="presParOf" srcId="{10E911C6-0F4B-43B7-86E0-4FB7894D6CA4}" destId="{2E0D493B-3B7B-4BD0-9665-45EA1976AAD1}" srcOrd="8" destOrd="0" presId="urn:microsoft.com/office/officeart/2018/2/layout/IconVerticalSolidList"/>
    <dgm:cxn modelId="{97C9B28E-2CF8-47CF-B269-EC99C31E8A41}" type="presParOf" srcId="{2E0D493B-3B7B-4BD0-9665-45EA1976AAD1}" destId="{BD743F72-6DD9-4335-86F6-41A5F82C5794}" srcOrd="0" destOrd="0" presId="urn:microsoft.com/office/officeart/2018/2/layout/IconVerticalSolidList"/>
    <dgm:cxn modelId="{3851EDD7-C0AA-44D3-9302-1B3737CA2CEE}" type="presParOf" srcId="{2E0D493B-3B7B-4BD0-9665-45EA1976AAD1}" destId="{3C9D849B-6EA6-42F8-A876-F73AC73B739B}" srcOrd="1" destOrd="0" presId="urn:microsoft.com/office/officeart/2018/2/layout/IconVerticalSolidList"/>
    <dgm:cxn modelId="{B4A532C5-52CC-46DF-B364-E4328184764D}" type="presParOf" srcId="{2E0D493B-3B7B-4BD0-9665-45EA1976AAD1}" destId="{F4EA92D4-2115-4DAE-816A-4B1C93CF2E95}" srcOrd="2" destOrd="0" presId="urn:microsoft.com/office/officeart/2018/2/layout/IconVerticalSolidList"/>
    <dgm:cxn modelId="{606FD4EF-C294-4235-8281-229216B008DA}" type="presParOf" srcId="{2E0D493B-3B7B-4BD0-9665-45EA1976AAD1}" destId="{72195197-8997-4420-8EDF-6F9129A8CD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1107F-7D76-4BB2-943A-27F66BF2E521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630028-28B2-47E1-B154-F6125D354FA8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/>
            <a:t>Ownership + impact</a:t>
          </a:r>
          <a:endParaRPr lang="en-US" sz="4100" kern="1200"/>
        </a:p>
      </dsp:txBody>
      <dsp:txXfrm>
        <a:off x="678914" y="525899"/>
        <a:ext cx="4067491" cy="2525499"/>
      </dsp:txXfrm>
    </dsp:sp>
    <dsp:sp modelId="{8866C337-5BED-49C2-9E42-C45340A4BD8B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B6ADF0-2705-41F6-A1A4-5F8F0D6E495C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/>
            <a:t>Two way process, both allocated and accepted </a:t>
          </a:r>
          <a:endParaRPr lang="en-US" sz="4100" kern="1200"/>
        </a:p>
      </dsp:txBody>
      <dsp:txXfrm>
        <a:off x="5842357" y="525899"/>
        <a:ext cx="4067491" cy="2525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0BBEC-3F86-4A13-A771-AAD038E68E2A}">
      <dsp:nvSpPr>
        <dsp:cNvPr id="0" name=""/>
        <dsp:cNvSpPr/>
      </dsp:nvSpPr>
      <dsp:spPr>
        <a:xfrm rot="5400000">
          <a:off x="5298553" y="-4258892"/>
          <a:ext cx="1002790" cy="952295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Who is Responsible?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The person who is assigned to do the work</a:t>
          </a:r>
        </a:p>
      </dsp:txBody>
      <dsp:txXfrm rot="-5400000">
        <a:off x="1038469" y="50144"/>
        <a:ext cx="9474006" cy="904886"/>
      </dsp:txXfrm>
    </dsp:sp>
    <dsp:sp modelId="{277686D7-868C-4578-951C-8D6BCC865D86}">
      <dsp:nvSpPr>
        <dsp:cNvPr id="0" name=""/>
        <dsp:cNvSpPr/>
      </dsp:nvSpPr>
      <dsp:spPr>
        <a:xfrm>
          <a:off x="356425" y="192151"/>
          <a:ext cx="682044" cy="620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R</a:t>
          </a:r>
        </a:p>
      </dsp:txBody>
      <dsp:txXfrm>
        <a:off x="386733" y="222459"/>
        <a:ext cx="621428" cy="560255"/>
      </dsp:txXfrm>
    </dsp:sp>
    <dsp:sp modelId="{652261BD-70A9-4EA7-85C0-EACD3F704145}">
      <dsp:nvSpPr>
        <dsp:cNvPr id="0" name=""/>
        <dsp:cNvSpPr/>
      </dsp:nvSpPr>
      <dsp:spPr>
        <a:xfrm rot="5400000">
          <a:off x="5303874" y="-3257622"/>
          <a:ext cx="1002790" cy="953226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Who is Accountable?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The person who makes the final decision and has the ultimate ownership</a:t>
          </a:r>
        </a:p>
      </dsp:txBody>
      <dsp:txXfrm rot="-5400000">
        <a:off x="1039136" y="1056068"/>
        <a:ext cx="9483315" cy="904886"/>
      </dsp:txXfrm>
    </dsp:sp>
    <dsp:sp modelId="{47B96D1A-7821-4379-B12E-F3918FF61764}">
      <dsp:nvSpPr>
        <dsp:cNvPr id="0" name=""/>
        <dsp:cNvSpPr/>
      </dsp:nvSpPr>
      <dsp:spPr>
        <a:xfrm>
          <a:off x="356425" y="1198075"/>
          <a:ext cx="682710" cy="6208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</a:t>
          </a:r>
        </a:p>
      </dsp:txBody>
      <dsp:txXfrm>
        <a:off x="386733" y="1228383"/>
        <a:ext cx="622094" cy="560255"/>
      </dsp:txXfrm>
    </dsp:sp>
    <dsp:sp modelId="{2B57EEAE-9494-4DB7-B711-6D56DD8C1D50}">
      <dsp:nvSpPr>
        <dsp:cNvPr id="0" name=""/>
        <dsp:cNvSpPr/>
      </dsp:nvSpPr>
      <dsp:spPr>
        <a:xfrm rot="5400000">
          <a:off x="5303874" y="-2251699"/>
          <a:ext cx="1002790" cy="953226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Who is consulted?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The person who must be consulted before a decision or action is taken</a:t>
          </a:r>
        </a:p>
      </dsp:txBody>
      <dsp:txXfrm rot="-5400000">
        <a:off x="1039136" y="2061991"/>
        <a:ext cx="9483315" cy="904886"/>
      </dsp:txXfrm>
    </dsp:sp>
    <dsp:sp modelId="{7EE4062F-11E9-482C-9187-4F04C254395F}">
      <dsp:nvSpPr>
        <dsp:cNvPr id="0" name=""/>
        <dsp:cNvSpPr/>
      </dsp:nvSpPr>
      <dsp:spPr>
        <a:xfrm>
          <a:off x="356425" y="2203999"/>
          <a:ext cx="682710" cy="6208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</a:t>
          </a:r>
        </a:p>
      </dsp:txBody>
      <dsp:txXfrm>
        <a:off x="386733" y="2234307"/>
        <a:ext cx="622094" cy="560255"/>
      </dsp:txXfrm>
    </dsp:sp>
    <dsp:sp modelId="{EDC5A588-77E5-4804-B5ED-2EAB07509C77}">
      <dsp:nvSpPr>
        <dsp:cNvPr id="0" name=""/>
        <dsp:cNvSpPr/>
      </dsp:nvSpPr>
      <dsp:spPr>
        <a:xfrm rot="5400000">
          <a:off x="5303874" y="-1245775"/>
          <a:ext cx="1002790" cy="953226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Who is informed?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The person who must be informed that a decision or action has been taken</a:t>
          </a:r>
        </a:p>
      </dsp:txBody>
      <dsp:txXfrm rot="-5400000">
        <a:off x="1039136" y="3067915"/>
        <a:ext cx="9483315" cy="904886"/>
      </dsp:txXfrm>
    </dsp:sp>
    <dsp:sp modelId="{130E9360-91B9-4985-9C61-9819C6BE91A7}">
      <dsp:nvSpPr>
        <dsp:cNvPr id="0" name=""/>
        <dsp:cNvSpPr/>
      </dsp:nvSpPr>
      <dsp:spPr>
        <a:xfrm>
          <a:off x="356425" y="3209923"/>
          <a:ext cx="682710" cy="6208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</a:t>
          </a:r>
        </a:p>
      </dsp:txBody>
      <dsp:txXfrm>
        <a:off x="386733" y="3240231"/>
        <a:ext cx="622094" cy="560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B184C-2E45-42D5-A8B5-0B871E162538}">
      <dsp:nvSpPr>
        <dsp:cNvPr id="0" name=""/>
        <dsp:cNvSpPr/>
      </dsp:nvSpPr>
      <dsp:spPr>
        <a:xfrm>
          <a:off x="0" y="7467"/>
          <a:ext cx="6513603" cy="9487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322D9C-D850-4A96-BAF7-9BA49CBF1CE4}">
      <dsp:nvSpPr>
        <dsp:cNvPr id="0" name=""/>
        <dsp:cNvSpPr/>
      </dsp:nvSpPr>
      <dsp:spPr>
        <a:xfrm>
          <a:off x="287001" y="220939"/>
          <a:ext cx="522331" cy="5218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FFC069-9ED7-41A9-924E-3184AD6DF921}">
      <dsp:nvSpPr>
        <dsp:cNvPr id="0" name=""/>
        <dsp:cNvSpPr/>
      </dsp:nvSpPr>
      <dsp:spPr>
        <a:xfrm>
          <a:off x="1096335" y="7467"/>
          <a:ext cx="5400384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What issues has this highlighted that need resolving?</a:t>
          </a:r>
          <a:endParaRPr lang="en-US" sz="2800" kern="1200" dirty="0"/>
        </a:p>
      </dsp:txBody>
      <dsp:txXfrm>
        <a:off x="1096335" y="7467"/>
        <a:ext cx="5400384" cy="978415"/>
      </dsp:txXfrm>
    </dsp:sp>
    <dsp:sp modelId="{43F67501-F75C-433C-B107-17FF25A9ED6C}">
      <dsp:nvSpPr>
        <dsp:cNvPr id="0" name=""/>
        <dsp:cNvSpPr/>
      </dsp:nvSpPr>
      <dsp:spPr>
        <a:xfrm>
          <a:off x="0" y="1230486"/>
          <a:ext cx="6513603" cy="9487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90D78C-3F34-4F7C-9EB4-D1A235C6EA29}">
      <dsp:nvSpPr>
        <dsp:cNvPr id="0" name=""/>
        <dsp:cNvSpPr/>
      </dsp:nvSpPr>
      <dsp:spPr>
        <a:xfrm>
          <a:off x="287001" y="1443958"/>
          <a:ext cx="522331" cy="5218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93F527-6532-44A1-85FB-5DFA508CB9FF}">
      <dsp:nvSpPr>
        <dsp:cNvPr id="0" name=""/>
        <dsp:cNvSpPr/>
      </dsp:nvSpPr>
      <dsp:spPr>
        <a:xfrm>
          <a:off x="1096335" y="1230486"/>
          <a:ext cx="5400384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How might we do this?</a:t>
          </a:r>
          <a:endParaRPr lang="en-US" sz="2800" kern="1200"/>
        </a:p>
      </dsp:txBody>
      <dsp:txXfrm>
        <a:off x="1096335" y="1230486"/>
        <a:ext cx="5400384" cy="978415"/>
      </dsp:txXfrm>
    </dsp:sp>
    <dsp:sp modelId="{DDDD50A5-0AB4-4FF2-8133-EE10CFDE56A8}">
      <dsp:nvSpPr>
        <dsp:cNvPr id="0" name=""/>
        <dsp:cNvSpPr/>
      </dsp:nvSpPr>
      <dsp:spPr>
        <a:xfrm>
          <a:off x="0" y="2453505"/>
          <a:ext cx="6513603" cy="9487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631C90-F124-4A89-8526-C77C8D99C2C9}">
      <dsp:nvSpPr>
        <dsp:cNvPr id="0" name=""/>
        <dsp:cNvSpPr/>
      </dsp:nvSpPr>
      <dsp:spPr>
        <a:xfrm>
          <a:off x="287001" y="2666977"/>
          <a:ext cx="522331" cy="5218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C499C2-A2DF-4BC9-B80C-7594A426F09A}">
      <dsp:nvSpPr>
        <dsp:cNvPr id="0" name=""/>
        <dsp:cNvSpPr/>
      </dsp:nvSpPr>
      <dsp:spPr>
        <a:xfrm>
          <a:off x="1096335" y="2453505"/>
          <a:ext cx="5400384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Who else needs to be involved?</a:t>
          </a:r>
          <a:endParaRPr lang="en-US" sz="2800" kern="1200"/>
        </a:p>
      </dsp:txBody>
      <dsp:txXfrm>
        <a:off x="1096335" y="2453505"/>
        <a:ext cx="5400384" cy="978415"/>
      </dsp:txXfrm>
    </dsp:sp>
    <dsp:sp modelId="{7B5E60C9-FCE0-446F-976A-37FC4FA5339D}">
      <dsp:nvSpPr>
        <dsp:cNvPr id="0" name=""/>
        <dsp:cNvSpPr/>
      </dsp:nvSpPr>
      <dsp:spPr>
        <a:xfrm>
          <a:off x="0" y="3676524"/>
          <a:ext cx="6513603" cy="9487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FA7A2D-526A-430D-801F-8AF863A1AF2E}">
      <dsp:nvSpPr>
        <dsp:cNvPr id="0" name=""/>
        <dsp:cNvSpPr/>
      </dsp:nvSpPr>
      <dsp:spPr>
        <a:xfrm>
          <a:off x="287001" y="3889996"/>
          <a:ext cx="522331" cy="5218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5179E9-93AE-49A8-8BB5-43E6F086A095}">
      <dsp:nvSpPr>
        <dsp:cNvPr id="0" name=""/>
        <dsp:cNvSpPr/>
      </dsp:nvSpPr>
      <dsp:spPr>
        <a:xfrm>
          <a:off x="1096335" y="3676524"/>
          <a:ext cx="5400384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Any further reflections?</a:t>
          </a:r>
          <a:endParaRPr lang="en-US" sz="2800" kern="1200"/>
        </a:p>
      </dsp:txBody>
      <dsp:txXfrm>
        <a:off x="1096335" y="3676524"/>
        <a:ext cx="5400384" cy="978415"/>
      </dsp:txXfrm>
    </dsp:sp>
    <dsp:sp modelId="{BD743F72-6DD9-4335-86F6-41A5F82C5794}">
      <dsp:nvSpPr>
        <dsp:cNvPr id="0" name=""/>
        <dsp:cNvSpPr/>
      </dsp:nvSpPr>
      <dsp:spPr>
        <a:xfrm>
          <a:off x="0" y="4899543"/>
          <a:ext cx="6513603" cy="9487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9D849B-6EA6-42F8-A876-F73AC73B739B}">
      <dsp:nvSpPr>
        <dsp:cNvPr id="0" name=""/>
        <dsp:cNvSpPr/>
      </dsp:nvSpPr>
      <dsp:spPr>
        <a:xfrm>
          <a:off x="287001" y="5113015"/>
          <a:ext cx="522331" cy="5218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95197-8997-4420-8EDF-6F9129A8CD2D}">
      <dsp:nvSpPr>
        <dsp:cNvPr id="0" name=""/>
        <dsp:cNvSpPr/>
      </dsp:nvSpPr>
      <dsp:spPr>
        <a:xfrm>
          <a:off x="1096335" y="4899543"/>
          <a:ext cx="5400384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Focus for the next session?</a:t>
          </a:r>
          <a:endParaRPr lang="en-US" sz="2800" kern="1200"/>
        </a:p>
      </dsp:txBody>
      <dsp:txXfrm>
        <a:off x="1096335" y="4899543"/>
        <a:ext cx="5400384" cy="97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4771C-5696-4F03-9E32-9386D925D58A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2BF05-EA45-4BEC-9771-6A5F0B63D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7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C401E54C-9711-4AA3-A780-72CEED583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2B549E-EC90-4E46-92D3-5FAF41CAFBE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9925E0E-41FC-4959-BDC6-226885289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AC7B199-DD8E-4DAD-9A9A-CBF32F55B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E4E98EF-3914-49E6-9012-53F61413B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3BBA09-7214-4BD9-85B8-8619798FCE4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6E63C31-682D-4DCA-B6D3-D736D80A9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E9B6E40-A85C-4357-A9CC-DDA7D4F60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F0A3B45-25BC-43EF-BEB3-726255BE3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FC57BA1-A8CF-40FD-9E92-D3A1A5291DF1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F5C53AE-87AF-4B16-858C-61F2E98B71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BCAB7CE-942A-4169-A4B1-728DAF8CC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FDB9A21-A215-4D69-B534-4E5E085E8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8ED4E1-3EC5-4283-B831-E3AA180A5F06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78B6243-779A-4B97-BA6C-84F041E1B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A96503F-83DF-4A70-86BC-2DFFE5DD9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8D3A1E54-2208-46A3-A3AE-9A17C51304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D0790622-F235-4854-87A8-3D20089DC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CBEE0AB-39CD-4740-A200-D58F5649DF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701EEB1-22B3-47D6-B46C-F2262EB9C0D8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F8A36D8-EF31-4F1E-AD7A-E9AB0F547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B043F1-F647-453C-8A1C-68FDBCDF8818}" type="slidenum">
              <a:rPr lang="en-US" altLang="en-US">
                <a:solidFill>
                  <a:srgbClr val="2F164E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2F164E"/>
              </a:solidFill>
              <a:cs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FF4F7D4-4348-453D-8F71-02971D2BC6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322388" y="263525"/>
            <a:ext cx="9356726" cy="526415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AE50519-2A0E-4972-B154-E83413F78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</a:rPr>
              <a:t>Here are the answers for the card sort exercise.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heffieldhcp.org.uk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www.sheffieldhcp.org.uk/" TargetMode="Externa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www.sheffieldhcp.org.uk/" TargetMode="Externa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85538-747E-4CE0-8517-34BA11549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2DB3E-35BD-4156-86D1-22C2D2A39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0BFD6-F13F-4377-8E5B-C3FD062E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AF479-F4BF-4BEC-BA2B-0DCC496B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4BA76-E6A5-4049-9206-72C853FA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6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8102-B189-4A93-9B48-7CFA292A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D3055-7F0B-425F-A3E1-94BC433E1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8DF82-18AF-441F-BE68-FF6E83C1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A3716-3B4C-423A-9173-C84093E3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4EF68-D751-4A17-BFA5-433292BD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1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29E876-C6CF-49CF-91FD-B9F95E9D2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57343-1023-413B-A099-D2E260176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08A7-B2D9-4288-944A-38690001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8550A-0227-46BB-85A2-57F35230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B51CF-C6AF-46BF-BEBD-2E0772D30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349896"/>
            <a:ext cx="10972800" cy="854968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48880"/>
            <a:ext cx="10959008" cy="3744416"/>
          </a:xfrm>
        </p:spPr>
        <p:txBody>
          <a:bodyPr/>
          <a:lstStyle>
            <a:lvl1pPr marL="457200" marR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 sz="14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811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2A793-B154-45B1-8C56-A25F216EE6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GB" sz="4400" b="1" dirty="0"/>
              <a:t>The Sheffield Health and Care Partnership (HCP)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E8339-DD14-499C-A62A-69B8DD9E55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(Name and Job Title of Presenter)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(Date)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6E5BA-8277-458F-B5A4-6EE3729D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31FDB-74E1-4F35-8691-7EA3B233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92156-63E9-4D0F-9542-25A41DD6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5070" y="334726"/>
            <a:ext cx="2743200" cy="365125"/>
          </a:xfrm>
        </p:spPr>
        <p:txBody>
          <a:bodyPr/>
          <a:lstStyle/>
          <a:p>
            <a:r>
              <a:rPr lang="en-GB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www.sheffieldhcp.org.uk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8E8B26DD-B3F2-4980-A57F-B1E7A50593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752F9C44-1D4D-42A1-8A27-E0AD76CA74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97500"/>
            <a:ext cx="8481340" cy="150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19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07C93-73FE-4BBC-8C2D-32B0129F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D4F62-CBE2-480D-AA83-4C1827D91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6ECA3-44CA-4B5D-8B6C-66ED9A47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EB79-8560-44ED-8FAC-7F98DEFE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4AB3E-AD84-49E4-86D3-4602C7CC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87DEC2AF-8B3E-4C44-A7E8-20C3D1A6C5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EBF34E9-06B1-4236-9BC4-2AF59D7076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787137-C663-4983-AE70-3F3D98A7B6D1}"/>
              </a:ext>
            </a:extLst>
          </p:cNvPr>
          <p:cNvSpPr txBox="1">
            <a:spLocks/>
          </p:cNvSpPr>
          <p:nvPr userDrawn="1"/>
        </p:nvSpPr>
        <p:spPr>
          <a:xfrm>
            <a:off x="8965070" y="3347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www.sheffieldhcp.org.uk</a:t>
            </a:r>
            <a:r>
              <a:rPr lang="en-GB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132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A486-0CBA-42BB-90E9-7A9A3976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A829E-C0E7-460D-9DD0-1A76F8043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690A-07A9-4785-8D1E-97E113F0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CE2E-F060-4C44-B649-6A23AF61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B0B56-CA83-4921-BDBD-5652DDED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3DA0BDE0-C651-4DBD-91A6-02DE0D463F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0AFBF7BA-E8EB-4B81-8B22-50AC784AF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71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4068-94B1-491C-95CE-D3E19446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72D87-CE9E-4830-BCBB-F547BE3A7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B7908-BBE0-4E9D-884D-1A6BF21D6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68E12-EF69-48CA-BC9A-41881291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44696-E09A-4AF6-ACE0-D5309C67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132D5-F4E3-4D77-82F5-92EA6A4C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4C842B3C-0CCB-4267-A5C5-10C95E58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6FB010AA-9095-45B5-A2E6-73641AED63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59D5E5-00E8-460E-9253-C3259CA21CD4}"/>
              </a:ext>
            </a:extLst>
          </p:cNvPr>
          <p:cNvSpPr txBox="1">
            <a:spLocks/>
          </p:cNvSpPr>
          <p:nvPr userDrawn="1"/>
        </p:nvSpPr>
        <p:spPr>
          <a:xfrm>
            <a:off x="8965070" y="3347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www.sheffieldhcp.org.uk</a:t>
            </a:r>
            <a:r>
              <a:rPr lang="en-GB" sz="1800" b="1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462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B27F-40BB-4BEA-A3EB-CBDD2640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FB18A-4F46-4E8A-AF46-3EE03AF56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6B482-CCCC-46EB-97BE-DE1DD1778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1F9CD-C05A-4CE5-824E-ED2BEF706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24CAF-1F78-4D7B-8E07-4569ED0E1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A3C7C-8BDE-4785-8457-83AAE7B6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9BF39-6B99-4338-ACB2-553AE8A1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F896C3-2B71-41EA-9E3D-A0E8CDB2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DE9FA007-40B3-4D8F-B730-C15BD1B16E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71515E92-C1B2-46F6-9D9F-01A10A8EAD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65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3C9F-5307-4D29-8014-C82AF1F9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8C965-3196-4209-A244-361867F2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C80CD-EA38-465A-9119-9CC044E2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AEDA0-8D0A-4C85-B2F2-DC385848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09D19BF1-B237-4C84-9E54-D174F137DD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2A47E778-60F0-4B3B-9655-713013E927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92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488C0-B5D6-4176-9299-F597229D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3C61D-A9C1-44EE-99D6-B1F7DF44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7CC8B-A1C3-4E35-B893-3AB348DB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90211D9C-D2DE-4B0F-974E-9905056F7B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F79B967D-76E6-4E3E-BEE0-740D198870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0B40-5006-4B54-8A60-AB985FF6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45E02-3EA3-455C-BFB9-4787C9F6A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7F402-54E8-43D0-80A1-CFABD684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009F0-80AA-4E5E-8A32-FF2063AF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3CB06-B983-451C-99CB-439A14DF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0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256F-1900-4D23-BFDF-EFAC9D27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11310-F158-4E29-BEF3-6F24546E1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6B5C5-8F2F-4ADF-9273-029D5B027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E63A1-51E7-4647-B912-A354718B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2AA3D-F354-4F3B-B154-345CF3B5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D70B3-6898-4C0E-BF3E-4E319CFE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CC1306EE-B8D7-4F01-876E-92DA3FA5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BADF3952-1B99-45C9-901D-917B46A978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72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29F9-6449-45B7-915D-6072A8B5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42329-509D-4A48-B805-9DB98E649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D000A-CA45-464B-9052-CF0EA8F4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DC92B-C0E6-44A6-A13F-68B47BB1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B3896-760A-4408-9487-D3354090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33A8D-0889-4785-BAE8-5705CBA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66C11FB4-AA6C-486A-8040-80AA59E74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978DE0E1-A862-4020-82CB-11AE4FB27A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6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22D9-C368-4A32-BADE-556E9C31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B675E-6725-409A-9A41-BED76CE58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1F545-4DEF-4116-A51F-A15CADA9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357EE-A48D-4A1B-9064-C87B50AA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9D7DD-9B03-43C3-9A31-0430244D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06B03333-5BF3-4289-8C28-970CDA616E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B0C83341-72DC-4468-9B9D-C4D924F221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58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EB73A-A319-4917-96F2-F75B7AA65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6B89B-DDEB-47C0-B0CB-6199F9787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2AC28-78D3-42B2-8DB1-A26B1E72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9D061-F181-44D5-A7DD-5FF736F3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3194-6AED-4FD2-A0F5-E4850F47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DEDC8D77-80CB-4102-BBD7-01FEA14FCC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E20EC8C7-0153-49F5-AB09-ECD980F08A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2E2B-0F83-4A25-A84F-BCA02A900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07C84-25DE-47AF-9B41-367D8BC91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37056-6BE4-4BF5-B288-24766C9C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76EB8-FEBF-4D53-A4D9-60121FFC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BF0B8-2123-45CC-B6B9-D16A0B9C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1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690E-0F27-4E8B-9969-8E22CF8F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57108-9B32-4627-9FB7-C9F2EAFCD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CC901-68B7-49A9-98A7-DE84FD69E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223E3-B23E-4AAE-B5FC-60D8FE3D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2DD14-3716-472B-8BFC-4FE7C02C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DFF1D-3072-4004-91CC-81DEA1A2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3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44223-7D99-4B77-AD29-D51CA570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1260C-89F0-40BB-AB2C-D70F5C6DE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59A1A-C30F-4EBF-8F9D-07151158B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48D5E-74C4-47AA-B489-33AC38A5B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9D3866-0E9C-48DE-9AC8-0CFC4ABF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0F1DD-E739-44D4-AD30-C91DD5510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6E343-B4A3-4493-9ADF-1B1FCEBB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4E8C3-5FED-481A-AE2E-012C6F89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4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D91E-4A75-47E5-80E1-DF06BEEC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9F5FA-AC81-4E4A-B5FA-2A8E12A8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61E43-0F77-4F66-8591-CAA37DC0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86005-7DBD-4451-B031-0A458B55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2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15BE5D-3131-4EA7-9F8A-4897785E1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245CBA-1058-45F1-B0B4-D69BE2D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E1011-1F04-4A4A-B71D-395A6A8C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4F6A-6CC6-4323-AC70-7A76DFACF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41F28-7229-430F-9625-3D6560AC3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F39D3-56EB-44AF-A745-6F6387C43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7BC7E-858D-4122-AFDA-F4550A9B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E4FCB-11EF-46F0-885F-E555C5C2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DB6D7-B5D9-4EBA-88C4-41636486F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8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B9F1-E66E-46F4-B514-991C3007A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39CF0-C3F4-4E81-92E4-B76333D87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CF3D6-D563-41F6-B648-D8E86D725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B45A3-B60E-4B9C-BA0E-CBC5A963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77DDC-D5C2-419A-BAE1-243BDC4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2FDF0-77EE-4D03-B150-EDBE2FF6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2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hyperlink" Target="http://www.sheffieldhcp.org.uk/" TargetMode="Externa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3546C2-6BD6-47EA-B307-E1DACD0A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8164B-D679-463B-916C-B47F7E993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C8E41-072E-4FBB-AE52-D20C60EE8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A9CFA-F5B7-4443-A44D-58ED281982C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790A9-6136-4526-916E-F90A1BCEB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1E849-8742-488A-B0AB-46B8A822B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3DF3-D9FD-4407-AEE8-0EA1DB76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6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04DEBC-F819-494C-87E9-69FE894E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8C771-1576-4BE8-A1AC-0D4CA730B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E1EE7-FC2F-49FE-AB35-0F8659539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5D1C-78ED-4948-86B7-DE5FFF07604B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D0E33-FDDF-4645-92F0-75CCD973D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B91A8-FF41-4371-AEEC-C6076051B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AC857F-4561-4EAD-9DDD-F05DD68F4452}"/>
              </a:ext>
            </a:extLst>
          </p:cNvPr>
          <p:cNvSpPr txBox="1">
            <a:spLocks/>
          </p:cNvSpPr>
          <p:nvPr userDrawn="1"/>
        </p:nvSpPr>
        <p:spPr>
          <a:xfrm>
            <a:off x="8965070" y="3347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www.sheffieldhcp.org.uk</a:t>
            </a:r>
            <a:r>
              <a:rPr lang="en-GB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98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3D860667-26C7-434A-A705-69A2E5193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  <p:pic>
        <p:nvPicPr>
          <p:cNvPr id="9" name="Picture 8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CCC179C8-8EEF-4150-BE75-2CC6A7FAE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093B498-AC70-4186-95B7-34484FDD25FA}"/>
              </a:ext>
            </a:extLst>
          </p:cNvPr>
          <p:cNvSpPr txBox="1">
            <a:spLocks/>
          </p:cNvSpPr>
          <p:nvPr/>
        </p:nvSpPr>
        <p:spPr>
          <a:xfrm>
            <a:off x="914400" y="1225907"/>
            <a:ext cx="10363200" cy="3787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Leadership Community session –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Development Session on RACI</a:t>
            </a:r>
          </a:p>
        </p:txBody>
      </p:sp>
    </p:spTree>
    <p:extLst>
      <p:ext uri="{BB962C8B-B14F-4D97-AF65-F5344CB8AC3E}">
        <p14:creationId xmlns:p14="http://schemas.microsoft.com/office/powerpoint/2010/main" val="4082306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08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9" name="Rectangle 7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0" name="Rectangle 7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06" name="Title 1">
            <a:extLst>
              <a:ext uri="{FF2B5EF4-FFF2-40B4-BE49-F238E27FC236}">
                <a16:creationId xmlns:a16="http://schemas.microsoft.com/office/drawing/2014/main" id="{759DC5B9-3AB4-4877-85A1-CDB4F339B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Introduction to RACI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F48C49C-A4D2-4FE3-A8F0-9EFBB3F885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9840627"/>
              </p:ext>
            </p:extLst>
          </p:nvPr>
        </p:nvGraphicFramePr>
        <p:xfrm>
          <a:off x="644056" y="2615979"/>
          <a:ext cx="10927829" cy="402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7686D7-868C-4578-951C-8D6BCC865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D0BBEC-3F86-4A13-A771-AAD038E68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B96D1A-7821-4379-B12E-F3918FF61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2261BD-70A9-4EA7-85C0-EACD3F704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E4062F-11E9-482C-9187-4F04C25439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57EEAE-9494-4DB7-B711-6D56DD8C1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0E9360-91B9-4985-9C61-9819C6BE9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C5A588-77E5-4804-B5ED-2EAB07509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B8D0CC"/>
            </a:gs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>
            <a:extLst>
              <a:ext uri="{FF2B5EF4-FFF2-40B4-BE49-F238E27FC236}">
                <a16:creationId xmlns:a16="http://schemas.microsoft.com/office/drawing/2014/main" id="{9E45AA09-9691-488D-BA05-4A3150935073}"/>
              </a:ext>
            </a:extLst>
          </p:cNvPr>
          <p:cNvGrpSpPr>
            <a:grpSpLocks/>
          </p:cNvGrpSpPr>
          <p:nvPr/>
        </p:nvGrpSpPr>
        <p:grpSpPr bwMode="auto">
          <a:xfrm>
            <a:off x="5668043" y="3482188"/>
            <a:ext cx="767953" cy="1073150"/>
            <a:chOff x="2581" y="1967"/>
            <a:chExt cx="635" cy="662"/>
          </a:xfrm>
          <a:solidFill>
            <a:schemeClr val="bg1"/>
          </a:solidFill>
        </p:grpSpPr>
        <p:sp>
          <p:nvSpPr>
            <p:cNvPr id="11280" name="Oval 9">
              <a:extLst>
                <a:ext uri="{FF2B5EF4-FFF2-40B4-BE49-F238E27FC236}">
                  <a16:creationId xmlns:a16="http://schemas.microsoft.com/office/drawing/2014/main" id="{69F571A6-060B-47F3-9970-B69A5C39A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" y="1967"/>
              <a:ext cx="181" cy="182"/>
            </a:xfrm>
            <a:prstGeom prst="ellipse">
              <a:avLst/>
            </a:prstGeom>
            <a:grpFill/>
            <a:ln w="12699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281" name="Freeform 10">
              <a:extLst>
                <a:ext uri="{FF2B5EF4-FFF2-40B4-BE49-F238E27FC236}">
                  <a16:creationId xmlns:a16="http://schemas.microsoft.com/office/drawing/2014/main" id="{BDF2992C-86E7-4042-92E9-44D80F609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2167"/>
              <a:ext cx="309" cy="460"/>
            </a:xfrm>
            <a:custGeom>
              <a:avLst/>
              <a:gdLst>
                <a:gd name="T0" fmla="*/ 55 w 309"/>
                <a:gd name="T1" fmla="*/ 445 h 460"/>
                <a:gd name="T2" fmla="*/ 62 w 309"/>
                <a:gd name="T3" fmla="*/ 434 h 460"/>
                <a:gd name="T4" fmla="*/ 83 w 309"/>
                <a:gd name="T5" fmla="*/ 424 h 460"/>
                <a:gd name="T6" fmla="*/ 159 w 309"/>
                <a:gd name="T7" fmla="*/ 397 h 460"/>
                <a:gd name="T8" fmla="*/ 172 w 309"/>
                <a:gd name="T9" fmla="*/ 385 h 460"/>
                <a:gd name="T10" fmla="*/ 177 w 309"/>
                <a:gd name="T11" fmla="*/ 369 h 460"/>
                <a:gd name="T12" fmla="*/ 169 w 309"/>
                <a:gd name="T13" fmla="*/ 349 h 460"/>
                <a:gd name="T14" fmla="*/ 168 w 309"/>
                <a:gd name="T15" fmla="*/ 335 h 460"/>
                <a:gd name="T16" fmla="*/ 172 w 309"/>
                <a:gd name="T17" fmla="*/ 323 h 460"/>
                <a:gd name="T18" fmla="*/ 166 w 309"/>
                <a:gd name="T19" fmla="*/ 316 h 460"/>
                <a:gd name="T20" fmla="*/ 159 w 309"/>
                <a:gd name="T21" fmla="*/ 313 h 460"/>
                <a:gd name="T22" fmla="*/ 169 w 309"/>
                <a:gd name="T23" fmla="*/ 306 h 460"/>
                <a:gd name="T24" fmla="*/ 171 w 309"/>
                <a:gd name="T25" fmla="*/ 295 h 460"/>
                <a:gd name="T26" fmla="*/ 162 w 309"/>
                <a:gd name="T27" fmla="*/ 280 h 460"/>
                <a:gd name="T28" fmla="*/ 161 w 309"/>
                <a:gd name="T29" fmla="*/ 271 h 460"/>
                <a:gd name="T30" fmla="*/ 167 w 309"/>
                <a:gd name="T31" fmla="*/ 265 h 460"/>
                <a:gd name="T32" fmla="*/ 182 w 309"/>
                <a:gd name="T33" fmla="*/ 260 h 460"/>
                <a:gd name="T34" fmla="*/ 193 w 309"/>
                <a:gd name="T35" fmla="*/ 249 h 460"/>
                <a:gd name="T36" fmla="*/ 191 w 309"/>
                <a:gd name="T37" fmla="*/ 236 h 460"/>
                <a:gd name="T38" fmla="*/ 158 w 309"/>
                <a:gd name="T39" fmla="*/ 203 h 460"/>
                <a:gd name="T40" fmla="*/ 135 w 309"/>
                <a:gd name="T41" fmla="*/ 175 h 460"/>
                <a:gd name="T42" fmla="*/ 133 w 309"/>
                <a:gd name="T43" fmla="*/ 141 h 460"/>
                <a:gd name="T44" fmla="*/ 112 w 309"/>
                <a:gd name="T45" fmla="*/ 99 h 460"/>
                <a:gd name="T46" fmla="*/ 77 w 309"/>
                <a:gd name="T47" fmla="*/ 65 h 460"/>
                <a:gd name="T48" fmla="*/ 31 w 309"/>
                <a:gd name="T49" fmla="*/ 43 h 460"/>
                <a:gd name="T50" fmla="*/ 0 w 309"/>
                <a:gd name="T51" fmla="*/ 25 h 460"/>
                <a:gd name="T52" fmla="*/ 43 w 309"/>
                <a:gd name="T53" fmla="*/ 22 h 460"/>
                <a:gd name="T54" fmla="*/ 86 w 309"/>
                <a:gd name="T55" fmla="*/ 18 h 460"/>
                <a:gd name="T56" fmla="*/ 128 w 309"/>
                <a:gd name="T57" fmla="*/ 14 h 460"/>
                <a:gd name="T58" fmla="*/ 171 w 309"/>
                <a:gd name="T59" fmla="*/ 9 h 460"/>
                <a:gd name="T60" fmla="*/ 216 w 309"/>
                <a:gd name="T61" fmla="*/ 3 h 460"/>
                <a:gd name="T62" fmla="*/ 230 w 309"/>
                <a:gd name="T63" fmla="*/ 360 h 460"/>
                <a:gd name="T64" fmla="*/ 233 w 309"/>
                <a:gd name="T65" fmla="*/ 386 h 460"/>
                <a:gd name="T66" fmla="*/ 242 w 309"/>
                <a:gd name="T67" fmla="*/ 409 h 460"/>
                <a:gd name="T68" fmla="*/ 256 w 309"/>
                <a:gd name="T69" fmla="*/ 426 h 460"/>
                <a:gd name="T70" fmla="*/ 278 w 309"/>
                <a:gd name="T71" fmla="*/ 438 h 460"/>
                <a:gd name="T72" fmla="*/ 308 w 309"/>
                <a:gd name="T73" fmla="*/ 446 h 460"/>
                <a:gd name="T74" fmla="*/ 288 w 309"/>
                <a:gd name="T75" fmla="*/ 459 h 460"/>
                <a:gd name="T76" fmla="*/ 257 w 309"/>
                <a:gd name="T77" fmla="*/ 458 h 460"/>
                <a:gd name="T78" fmla="*/ 226 w 309"/>
                <a:gd name="T79" fmla="*/ 457 h 460"/>
                <a:gd name="T80" fmla="*/ 196 w 309"/>
                <a:gd name="T81" fmla="*/ 457 h 460"/>
                <a:gd name="T82" fmla="*/ 166 w 309"/>
                <a:gd name="T83" fmla="*/ 456 h 460"/>
                <a:gd name="T84" fmla="*/ 136 w 309"/>
                <a:gd name="T85" fmla="*/ 456 h 460"/>
                <a:gd name="T86" fmla="*/ 106 w 309"/>
                <a:gd name="T87" fmla="*/ 457 h 460"/>
                <a:gd name="T88" fmla="*/ 76 w 309"/>
                <a:gd name="T89" fmla="*/ 457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9"/>
                <a:gd name="T136" fmla="*/ 0 h 460"/>
                <a:gd name="T137" fmla="*/ 309 w 309"/>
                <a:gd name="T138" fmla="*/ 460 h 4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9" h="460">
                  <a:moveTo>
                    <a:pt x="54" y="457"/>
                  </a:moveTo>
                  <a:lnTo>
                    <a:pt x="54" y="450"/>
                  </a:lnTo>
                  <a:lnTo>
                    <a:pt x="55" y="445"/>
                  </a:lnTo>
                  <a:lnTo>
                    <a:pt x="57" y="441"/>
                  </a:lnTo>
                  <a:lnTo>
                    <a:pt x="59" y="437"/>
                  </a:lnTo>
                  <a:lnTo>
                    <a:pt x="62" y="434"/>
                  </a:lnTo>
                  <a:lnTo>
                    <a:pt x="64" y="433"/>
                  </a:lnTo>
                  <a:lnTo>
                    <a:pt x="68" y="431"/>
                  </a:lnTo>
                  <a:lnTo>
                    <a:pt x="83" y="424"/>
                  </a:lnTo>
                  <a:lnTo>
                    <a:pt x="107" y="416"/>
                  </a:lnTo>
                  <a:lnTo>
                    <a:pt x="133" y="406"/>
                  </a:lnTo>
                  <a:lnTo>
                    <a:pt x="159" y="397"/>
                  </a:lnTo>
                  <a:lnTo>
                    <a:pt x="164" y="393"/>
                  </a:lnTo>
                  <a:lnTo>
                    <a:pt x="169" y="390"/>
                  </a:lnTo>
                  <a:lnTo>
                    <a:pt x="172" y="385"/>
                  </a:lnTo>
                  <a:lnTo>
                    <a:pt x="175" y="380"/>
                  </a:lnTo>
                  <a:lnTo>
                    <a:pt x="176" y="374"/>
                  </a:lnTo>
                  <a:lnTo>
                    <a:pt x="177" y="369"/>
                  </a:lnTo>
                  <a:lnTo>
                    <a:pt x="176" y="365"/>
                  </a:lnTo>
                  <a:lnTo>
                    <a:pt x="174" y="357"/>
                  </a:lnTo>
                  <a:lnTo>
                    <a:pt x="169" y="349"/>
                  </a:lnTo>
                  <a:lnTo>
                    <a:pt x="168" y="343"/>
                  </a:lnTo>
                  <a:lnTo>
                    <a:pt x="167" y="339"/>
                  </a:lnTo>
                  <a:lnTo>
                    <a:pt x="168" y="335"/>
                  </a:lnTo>
                  <a:lnTo>
                    <a:pt x="170" y="330"/>
                  </a:lnTo>
                  <a:lnTo>
                    <a:pt x="172" y="326"/>
                  </a:lnTo>
                  <a:lnTo>
                    <a:pt x="172" y="323"/>
                  </a:lnTo>
                  <a:lnTo>
                    <a:pt x="171" y="320"/>
                  </a:lnTo>
                  <a:lnTo>
                    <a:pt x="169" y="318"/>
                  </a:lnTo>
                  <a:lnTo>
                    <a:pt x="166" y="316"/>
                  </a:lnTo>
                  <a:lnTo>
                    <a:pt x="164" y="314"/>
                  </a:lnTo>
                  <a:lnTo>
                    <a:pt x="161" y="313"/>
                  </a:lnTo>
                  <a:lnTo>
                    <a:pt x="159" y="313"/>
                  </a:lnTo>
                  <a:lnTo>
                    <a:pt x="163" y="311"/>
                  </a:lnTo>
                  <a:lnTo>
                    <a:pt x="166" y="308"/>
                  </a:lnTo>
                  <a:lnTo>
                    <a:pt x="169" y="306"/>
                  </a:lnTo>
                  <a:lnTo>
                    <a:pt x="171" y="303"/>
                  </a:lnTo>
                  <a:lnTo>
                    <a:pt x="172" y="299"/>
                  </a:lnTo>
                  <a:lnTo>
                    <a:pt x="171" y="295"/>
                  </a:lnTo>
                  <a:lnTo>
                    <a:pt x="170" y="292"/>
                  </a:lnTo>
                  <a:lnTo>
                    <a:pt x="166" y="286"/>
                  </a:lnTo>
                  <a:lnTo>
                    <a:pt x="162" y="280"/>
                  </a:lnTo>
                  <a:lnTo>
                    <a:pt x="161" y="276"/>
                  </a:lnTo>
                  <a:lnTo>
                    <a:pt x="160" y="273"/>
                  </a:lnTo>
                  <a:lnTo>
                    <a:pt x="161" y="271"/>
                  </a:lnTo>
                  <a:lnTo>
                    <a:pt x="162" y="269"/>
                  </a:lnTo>
                  <a:lnTo>
                    <a:pt x="164" y="267"/>
                  </a:lnTo>
                  <a:lnTo>
                    <a:pt x="167" y="265"/>
                  </a:lnTo>
                  <a:lnTo>
                    <a:pt x="171" y="264"/>
                  </a:lnTo>
                  <a:lnTo>
                    <a:pt x="177" y="262"/>
                  </a:lnTo>
                  <a:lnTo>
                    <a:pt x="182" y="260"/>
                  </a:lnTo>
                  <a:lnTo>
                    <a:pt x="186" y="257"/>
                  </a:lnTo>
                  <a:lnTo>
                    <a:pt x="190" y="254"/>
                  </a:lnTo>
                  <a:lnTo>
                    <a:pt x="193" y="249"/>
                  </a:lnTo>
                  <a:lnTo>
                    <a:pt x="194" y="244"/>
                  </a:lnTo>
                  <a:lnTo>
                    <a:pt x="193" y="240"/>
                  </a:lnTo>
                  <a:lnTo>
                    <a:pt x="191" y="236"/>
                  </a:lnTo>
                  <a:lnTo>
                    <a:pt x="187" y="231"/>
                  </a:lnTo>
                  <a:lnTo>
                    <a:pt x="180" y="225"/>
                  </a:lnTo>
                  <a:lnTo>
                    <a:pt x="158" y="203"/>
                  </a:lnTo>
                  <a:lnTo>
                    <a:pt x="140" y="185"/>
                  </a:lnTo>
                  <a:lnTo>
                    <a:pt x="137" y="179"/>
                  </a:lnTo>
                  <a:lnTo>
                    <a:pt x="135" y="175"/>
                  </a:lnTo>
                  <a:lnTo>
                    <a:pt x="135" y="163"/>
                  </a:lnTo>
                  <a:lnTo>
                    <a:pt x="134" y="153"/>
                  </a:lnTo>
                  <a:lnTo>
                    <a:pt x="133" y="141"/>
                  </a:lnTo>
                  <a:lnTo>
                    <a:pt x="128" y="129"/>
                  </a:lnTo>
                  <a:lnTo>
                    <a:pt x="123" y="117"/>
                  </a:lnTo>
                  <a:lnTo>
                    <a:pt x="112" y="99"/>
                  </a:lnTo>
                  <a:lnTo>
                    <a:pt x="100" y="86"/>
                  </a:lnTo>
                  <a:lnTo>
                    <a:pt x="90" y="75"/>
                  </a:lnTo>
                  <a:lnTo>
                    <a:pt x="77" y="65"/>
                  </a:lnTo>
                  <a:lnTo>
                    <a:pt x="62" y="56"/>
                  </a:lnTo>
                  <a:lnTo>
                    <a:pt x="47" y="49"/>
                  </a:lnTo>
                  <a:lnTo>
                    <a:pt x="31" y="43"/>
                  </a:lnTo>
                  <a:lnTo>
                    <a:pt x="16" y="40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14" y="24"/>
                  </a:lnTo>
                  <a:lnTo>
                    <a:pt x="29" y="23"/>
                  </a:lnTo>
                  <a:lnTo>
                    <a:pt x="43" y="22"/>
                  </a:lnTo>
                  <a:lnTo>
                    <a:pt x="57" y="21"/>
                  </a:lnTo>
                  <a:lnTo>
                    <a:pt x="72" y="20"/>
                  </a:lnTo>
                  <a:lnTo>
                    <a:pt x="86" y="18"/>
                  </a:lnTo>
                  <a:lnTo>
                    <a:pt x="100" y="17"/>
                  </a:lnTo>
                  <a:lnTo>
                    <a:pt x="113" y="16"/>
                  </a:lnTo>
                  <a:lnTo>
                    <a:pt x="128" y="14"/>
                  </a:lnTo>
                  <a:lnTo>
                    <a:pt x="143" y="13"/>
                  </a:lnTo>
                  <a:lnTo>
                    <a:pt x="157" y="11"/>
                  </a:lnTo>
                  <a:lnTo>
                    <a:pt x="171" y="9"/>
                  </a:lnTo>
                  <a:lnTo>
                    <a:pt x="185" y="7"/>
                  </a:lnTo>
                  <a:lnTo>
                    <a:pt x="200" y="5"/>
                  </a:lnTo>
                  <a:lnTo>
                    <a:pt x="216" y="3"/>
                  </a:lnTo>
                  <a:lnTo>
                    <a:pt x="230" y="0"/>
                  </a:lnTo>
                  <a:lnTo>
                    <a:pt x="230" y="350"/>
                  </a:lnTo>
                  <a:lnTo>
                    <a:pt x="230" y="360"/>
                  </a:lnTo>
                  <a:lnTo>
                    <a:pt x="231" y="369"/>
                  </a:lnTo>
                  <a:lnTo>
                    <a:pt x="232" y="378"/>
                  </a:lnTo>
                  <a:lnTo>
                    <a:pt x="233" y="386"/>
                  </a:lnTo>
                  <a:lnTo>
                    <a:pt x="235" y="394"/>
                  </a:lnTo>
                  <a:lnTo>
                    <a:pt x="239" y="402"/>
                  </a:lnTo>
                  <a:lnTo>
                    <a:pt x="242" y="409"/>
                  </a:lnTo>
                  <a:lnTo>
                    <a:pt x="246" y="415"/>
                  </a:lnTo>
                  <a:lnTo>
                    <a:pt x="251" y="421"/>
                  </a:lnTo>
                  <a:lnTo>
                    <a:pt x="256" y="426"/>
                  </a:lnTo>
                  <a:lnTo>
                    <a:pt x="262" y="431"/>
                  </a:lnTo>
                  <a:lnTo>
                    <a:pt x="270" y="435"/>
                  </a:lnTo>
                  <a:lnTo>
                    <a:pt x="278" y="438"/>
                  </a:lnTo>
                  <a:lnTo>
                    <a:pt x="288" y="442"/>
                  </a:lnTo>
                  <a:lnTo>
                    <a:pt x="297" y="444"/>
                  </a:lnTo>
                  <a:lnTo>
                    <a:pt x="308" y="446"/>
                  </a:lnTo>
                  <a:lnTo>
                    <a:pt x="308" y="459"/>
                  </a:lnTo>
                  <a:lnTo>
                    <a:pt x="298" y="459"/>
                  </a:lnTo>
                  <a:lnTo>
                    <a:pt x="288" y="459"/>
                  </a:lnTo>
                  <a:lnTo>
                    <a:pt x="278" y="459"/>
                  </a:lnTo>
                  <a:lnTo>
                    <a:pt x="268" y="458"/>
                  </a:lnTo>
                  <a:lnTo>
                    <a:pt x="257" y="458"/>
                  </a:lnTo>
                  <a:lnTo>
                    <a:pt x="247" y="458"/>
                  </a:lnTo>
                  <a:lnTo>
                    <a:pt x="237" y="457"/>
                  </a:lnTo>
                  <a:lnTo>
                    <a:pt x="226" y="457"/>
                  </a:lnTo>
                  <a:lnTo>
                    <a:pt x="216" y="457"/>
                  </a:lnTo>
                  <a:lnTo>
                    <a:pt x="206" y="457"/>
                  </a:lnTo>
                  <a:lnTo>
                    <a:pt x="196" y="457"/>
                  </a:lnTo>
                  <a:lnTo>
                    <a:pt x="186" y="457"/>
                  </a:lnTo>
                  <a:lnTo>
                    <a:pt x="176" y="456"/>
                  </a:lnTo>
                  <a:lnTo>
                    <a:pt x="166" y="456"/>
                  </a:lnTo>
                  <a:lnTo>
                    <a:pt x="156" y="456"/>
                  </a:lnTo>
                  <a:lnTo>
                    <a:pt x="146" y="456"/>
                  </a:lnTo>
                  <a:lnTo>
                    <a:pt x="136" y="456"/>
                  </a:lnTo>
                  <a:lnTo>
                    <a:pt x="126" y="456"/>
                  </a:lnTo>
                  <a:lnTo>
                    <a:pt x="116" y="456"/>
                  </a:lnTo>
                  <a:lnTo>
                    <a:pt x="106" y="457"/>
                  </a:lnTo>
                  <a:lnTo>
                    <a:pt x="96" y="457"/>
                  </a:lnTo>
                  <a:lnTo>
                    <a:pt x="86" y="457"/>
                  </a:lnTo>
                  <a:lnTo>
                    <a:pt x="76" y="457"/>
                  </a:lnTo>
                  <a:lnTo>
                    <a:pt x="66" y="457"/>
                  </a:lnTo>
                  <a:lnTo>
                    <a:pt x="54" y="457"/>
                  </a:lnTo>
                </a:path>
              </a:pathLst>
            </a:custGeom>
            <a:grpFill/>
            <a:ln w="12699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282" name="Freeform 11">
              <a:extLst>
                <a:ext uri="{FF2B5EF4-FFF2-40B4-BE49-F238E27FC236}">
                  <a16:creationId xmlns:a16="http://schemas.microsoft.com/office/drawing/2014/main" id="{37B3E503-2676-4F23-94B5-2CC3C741F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206"/>
              <a:ext cx="418" cy="423"/>
            </a:xfrm>
            <a:custGeom>
              <a:avLst/>
              <a:gdLst>
                <a:gd name="T0" fmla="*/ 327 w 418"/>
                <a:gd name="T1" fmla="*/ 46 h 423"/>
                <a:gd name="T2" fmla="*/ 293 w 418"/>
                <a:gd name="T3" fmla="*/ 20 h 423"/>
                <a:gd name="T4" fmla="*/ 255 w 418"/>
                <a:gd name="T5" fmla="*/ 4 h 423"/>
                <a:gd name="T6" fmla="*/ 213 w 418"/>
                <a:gd name="T7" fmla="*/ 0 h 423"/>
                <a:gd name="T8" fmla="*/ 171 w 418"/>
                <a:gd name="T9" fmla="*/ 5 h 423"/>
                <a:gd name="T10" fmla="*/ 128 w 418"/>
                <a:gd name="T11" fmla="*/ 19 h 423"/>
                <a:gd name="T12" fmla="*/ 84 w 418"/>
                <a:gd name="T13" fmla="*/ 45 h 423"/>
                <a:gd name="T14" fmla="*/ 44 w 418"/>
                <a:gd name="T15" fmla="*/ 82 h 423"/>
                <a:gd name="T16" fmla="*/ 17 w 418"/>
                <a:gd name="T17" fmla="*/ 124 h 423"/>
                <a:gd name="T18" fmla="*/ 3 w 418"/>
                <a:gd name="T19" fmla="*/ 170 h 423"/>
                <a:gd name="T20" fmla="*/ 0 w 418"/>
                <a:gd name="T21" fmla="*/ 219 h 423"/>
                <a:gd name="T22" fmla="*/ 9 w 418"/>
                <a:gd name="T23" fmla="*/ 268 h 423"/>
                <a:gd name="T24" fmla="*/ 30 w 418"/>
                <a:gd name="T25" fmla="*/ 315 h 423"/>
                <a:gd name="T26" fmla="*/ 59 w 418"/>
                <a:gd name="T27" fmla="*/ 357 h 423"/>
                <a:gd name="T28" fmla="*/ 96 w 418"/>
                <a:gd name="T29" fmla="*/ 389 h 423"/>
                <a:gd name="T30" fmla="*/ 138 w 418"/>
                <a:gd name="T31" fmla="*/ 411 h 423"/>
                <a:gd name="T32" fmla="*/ 185 w 418"/>
                <a:gd name="T33" fmla="*/ 422 h 423"/>
                <a:gd name="T34" fmla="*/ 235 w 418"/>
                <a:gd name="T35" fmla="*/ 419 h 423"/>
                <a:gd name="T36" fmla="*/ 285 w 418"/>
                <a:gd name="T37" fmla="*/ 403 h 423"/>
                <a:gd name="T38" fmla="*/ 331 w 418"/>
                <a:gd name="T39" fmla="*/ 376 h 423"/>
                <a:gd name="T40" fmla="*/ 366 w 418"/>
                <a:gd name="T41" fmla="*/ 345 h 423"/>
                <a:gd name="T42" fmla="*/ 392 w 418"/>
                <a:gd name="T43" fmla="*/ 310 h 423"/>
                <a:gd name="T44" fmla="*/ 409 w 418"/>
                <a:gd name="T45" fmla="*/ 271 h 423"/>
                <a:gd name="T46" fmla="*/ 416 w 418"/>
                <a:gd name="T47" fmla="*/ 229 h 423"/>
                <a:gd name="T48" fmla="*/ 414 w 418"/>
                <a:gd name="T49" fmla="*/ 184 h 423"/>
                <a:gd name="T50" fmla="*/ 382 w 418"/>
                <a:gd name="T51" fmla="*/ 143 h 423"/>
                <a:gd name="T52" fmla="*/ 390 w 418"/>
                <a:gd name="T53" fmla="*/ 176 h 423"/>
                <a:gd name="T54" fmla="*/ 393 w 418"/>
                <a:gd name="T55" fmla="*/ 211 h 423"/>
                <a:gd name="T56" fmla="*/ 391 w 418"/>
                <a:gd name="T57" fmla="*/ 246 h 423"/>
                <a:gd name="T58" fmla="*/ 382 w 418"/>
                <a:gd name="T59" fmla="*/ 279 h 423"/>
                <a:gd name="T60" fmla="*/ 366 w 418"/>
                <a:gd name="T61" fmla="*/ 308 h 423"/>
                <a:gd name="T62" fmla="*/ 342 w 418"/>
                <a:gd name="T63" fmla="*/ 333 h 423"/>
                <a:gd name="T64" fmla="*/ 306 w 418"/>
                <a:gd name="T65" fmla="*/ 353 h 423"/>
                <a:gd name="T66" fmla="*/ 267 w 418"/>
                <a:gd name="T67" fmla="*/ 360 h 423"/>
                <a:gd name="T68" fmla="*/ 233 w 418"/>
                <a:gd name="T69" fmla="*/ 353 h 423"/>
                <a:gd name="T70" fmla="*/ 202 w 418"/>
                <a:gd name="T71" fmla="*/ 336 h 423"/>
                <a:gd name="T72" fmla="*/ 175 w 418"/>
                <a:gd name="T73" fmla="*/ 310 h 423"/>
                <a:gd name="T74" fmla="*/ 151 w 418"/>
                <a:gd name="T75" fmla="*/ 280 h 423"/>
                <a:gd name="T76" fmla="*/ 114 w 418"/>
                <a:gd name="T77" fmla="*/ 216 h 423"/>
                <a:gd name="T78" fmla="*/ 96 w 418"/>
                <a:gd name="T79" fmla="*/ 183 h 423"/>
                <a:gd name="T80" fmla="*/ 86 w 418"/>
                <a:gd name="T81" fmla="*/ 160 h 423"/>
                <a:gd name="T82" fmla="*/ 78 w 418"/>
                <a:gd name="T83" fmla="*/ 136 h 423"/>
                <a:gd name="T84" fmla="*/ 76 w 418"/>
                <a:gd name="T85" fmla="*/ 113 h 423"/>
                <a:gd name="T86" fmla="*/ 80 w 418"/>
                <a:gd name="T87" fmla="*/ 90 h 423"/>
                <a:gd name="T88" fmla="*/ 93 w 418"/>
                <a:gd name="T89" fmla="*/ 70 h 423"/>
                <a:gd name="T90" fmla="*/ 117 w 418"/>
                <a:gd name="T91" fmla="*/ 52 h 423"/>
                <a:gd name="T92" fmla="*/ 142 w 418"/>
                <a:gd name="T93" fmla="*/ 44 h 423"/>
                <a:gd name="T94" fmla="*/ 165 w 418"/>
                <a:gd name="T95" fmla="*/ 47 h 423"/>
                <a:gd name="T96" fmla="*/ 185 w 418"/>
                <a:gd name="T97" fmla="*/ 58 h 423"/>
                <a:gd name="T98" fmla="*/ 203 w 418"/>
                <a:gd name="T99" fmla="*/ 74 h 423"/>
                <a:gd name="T100" fmla="*/ 219 w 418"/>
                <a:gd name="T101" fmla="*/ 93 h 423"/>
                <a:gd name="T102" fmla="*/ 232 w 418"/>
                <a:gd name="T103" fmla="*/ 113 h 42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8"/>
                <a:gd name="T157" fmla="*/ 0 h 423"/>
                <a:gd name="T158" fmla="*/ 418 w 418"/>
                <a:gd name="T159" fmla="*/ 423 h 42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8" h="423">
                  <a:moveTo>
                    <a:pt x="351" y="77"/>
                  </a:moveTo>
                  <a:lnTo>
                    <a:pt x="344" y="67"/>
                  </a:lnTo>
                  <a:lnTo>
                    <a:pt x="340" y="60"/>
                  </a:lnTo>
                  <a:lnTo>
                    <a:pt x="334" y="53"/>
                  </a:lnTo>
                  <a:lnTo>
                    <a:pt x="327" y="46"/>
                  </a:lnTo>
                  <a:lnTo>
                    <a:pt x="322" y="40"/>
                  </a:lnTo>
                  <a:lnTo>
                    <a:pt x="315" y="34"/>
                  </a:lnTo>
                  <a:lnTo>
                    <a:pt x="308" y="29"/>
                  </a:lnTo>
                  <a:lnTo>
                    <a:pt x="301" y="24"/>
                  </a:lnTo>
                  <a:lnTo>
                    <a:pt x="293" y="20"/>
                  </a:lnTo>
                  <a:lnTo>
                    <a:pt x="286" y="16"/>
                  </a:lnTo>
                  <a:lnTo>
                    <a:pt x="279" y="13"/>
                  </a:lnTo>
                  <a:lnTo>
                    <a:pt x="271" y="10"/>
                  </a:lnTo>
                  <a:lnTo>
                    <a:pt x="263" y="7"/>
                  </a:lnTo>
                  <a:lnTo>
                    <a:pt x="255" y="4"/>
                  </a:lnTo>
                  <a:lnTo>
                    <a:pt x="247" y="3"/>
                  </a:lnTo>
                  <a:lnTo>
                    <a:pt x="239" y="1"/>
                  </a:lnTo>
                  <a:lnTo>
                    <a:pt x="230" y="0"/>
                  </a:lnTo>
                  <a:lnTo>
                    <a:pt x="222" y="0"/>
                  </a:lnTo>
                  <a:lnTo>
                    <a:pt x="213" y="0"/>
                  </a:lnTo>
                  <a:lnTo>
                    <a:pt x="205" y="0"/>
                  </a:lnTo>
                  <a:lnTo>
                    <a:pt x="196" y="1"/>
                  </a:lnTo>
                  <a:lnTo>
                    <a:pt x="188" y="2"/>
                  </a:lnTo>
                  <a:lnTo>
                    <a:pt x="179" y="3"/>
                  </a:lnTo>
                  <a:lnTo>
                    <a:pt x="171" y="5"/>
                  </a:lnTo>
                  <a:lnTo>
                    <a:pt x="162" y="7"/>
                  </a:lnTo>
                  <a:lnTo>
                    <a:pt x="153" y="10"/>
                  </a:lnTo>
                  <a:lnTo>
                    <a:pt x="145" y="13"/>
                  </a:lnTo>
                  <a:lnTo>
                    <a:pt x="136" y="16"/>
                  </a:lnTo>
                  <a:lnTo>
                    <a:pt x="128" y="19"/>
                  </a:lnTo>
                  <a:lnTo>
                    <a:pt x="119" y="24"/>
                  </a:lnTo>
                  <a:lnTo>
                    <a:pt x="111" y="28"/>
                  </a:lnTo>
                  <a:lnTo>
                    <a:pt x="103" y="32"/>
                  </a:lnTo>
                  <a:lnTo>
                    <a:pt x="93" y="39"/>
                  </a:lnTo>
                  <a:lnTo>
                    <a:pt x="84" y="45"/>
                  </a:lnTo>
                  <a:lnTo>
                    <a:pt x="75" y="52"/>
                  </a:lnTo>
                  <a:lnTo>
                    <a:pt x="66" y="59"/>
                  </a:lnTo>
                  <a:lnTo>
                    <a:pt x="59" y="66"/>
                  </a:lnTo>
                  <a:lnTo>
                    <a:pt x="51" y="74"/>
                  </a:lnTo>
                  <a:lnTo>
                    <a:pt x="44" y="82"/>
                  </a:lnTo>
                  <a:lnTo>
                    <a:pt x="38" y="90"/>
                  </a:lnTo>
                  <a:lnTo>
                    <a:pt x="32" y="98"/>
                  </a:lnTo>
                  <a:lnTo>
                    <a:pt x="27" y="106"/>
                  </a:lnTo>
                  <a:lnTo>
                    <a:pt x="22" y="115"/>
                  </a:lnTo>
                  <a:lnTo>
                    <a:pt x="17" y="124"/>
                  </a:lnTo>
                  <a:lnTo>
                    <a:pt x="14" y="133"/>
                  </a:lnTo>
                  <a:lnTo>
                    <a:pt x="10" y="142"/>
                  </a:lnTo>
                  <a:lnTo>
                    <a:pt x="7" y="151"/>
                  </a:lnTo>
                  <a:lnTo>
                    <a:pt x="5" y="161"/>
                  </a:lnTo>
                  <a:lnTo>
                    <a:pt x="3" y="170"/>
                  </a:lnTo>
                  <a:lnTo>
                    <a:pt x="2" y="180"/>
                  </a:lnTo>
                  <a:lnTo>
                    <a:pt x="0" y="189"/>
                  </a:lnTo>
                  <a:lnTo>
                    <a:pt x="0" y="199"/>
                  </a:lnTo>
                  <a:lnTo>
                    <a:pt x="0" y="209"/>
                  </a:lnTo>
                  <a:lnTo>
                    <a:pt x="0" y="219"/>
                  </a:lnTo>
                  <a:lnTo>
                    <a:pt x="1" y="229"/>
                  </a:lnTo>
                  <a:lnTo>
                    <a:pt x="2" y="238"/>
                  </a:lnTo>
                  <a:lnTo>
                    <a:pt x="4" y="248"/>
                  </a:lnTo>
                  <a:lnTo>
                    <a:pt x="7" y="258"/>
                  </a:lnTo>
                  <a:lnTo>
                    <a:pt x="9" y="268"/>
                  </a:lnTo>
                  <a:lnTo>
                    <a:pt x="13" y="278"/>
                  </a:lnTo>
                  <a:lnTo>
                    <a:pt x="16" y="287"/>
                  </a:lnTo>
                  <a:lnTo>
                    <a:pt x="20" y="297"/>
                  </a:lnTo>
                  <a:lnTo>
                    <a:pt x="25" y="306"/>
                  </a:lnTo>
                  <a:lnTo>
                    <a:pt x="30" y="315"/>
                  </a:lnTo>
                  <a:lnTo>
                    <a:pt x="35" y="324"/>
                  </a:lnTo>
                  <a:lnTo>
                    <a:pt x="41" y="333"/>
                  </a:lnTo>
                  <a:lnTo>
                    <a:pt x="46" y="341"/>
                  </a:lnTo>
                  <a:lnTo>
                    <a:pt x="53" y="349"/>
                  </a:lnTo>
                  <a:lnTo>
                    <a:pt x="59" y="357"/>
                  </a:lnTo>
                  <a:lnTo>
                    <a:pt x="66" y="364"/>
                  </a:lnTo>
                  <a:lnTo>
                    <a:pt x="73" y="371"/>
                  </a:lnTo>
                  <a:lnTo>
                    <a:pt x="80" y="377"/>
                  </a:lnTo>
                  <a:lnTo>
                    <a:pt x="88" y="383"/>
                  </a:lnTo>
                  <a:lnTo>
                    <a:pt x="96" y="389"/>
                  </a:lnTo>
                  <a:lnTo>
                    <a:pt x="104" y="394"/>
                  </a:lnTo>
                  <a:lnTo>
                    <a:pt x="112" y="399"/>
                  </a:lnTo>
                  <a:lnTo>
                    <a:pt x="121" y="403"/>
                  </a:lnTo>
                  <a:lnTo>
                    <a:pt x="130" y="407"/>
                  </a:lnTo>
                  <a:lnTo>
                    <a:pt x="138" y="411"/>
                  </a:lnTo>
                  <a:lnTo>
                    <a:pt x="147" y="414"/>
                  </a:lnTo>
                  <a:lnTo>
                    <a:pt x="157" y="417"/>
                  </a:lnTo>
                  <a:lnTo>
                    <a:pt x="166" y="419"/>
                  </a:lnTo>
                  <a:lnTo>
                    <a:pt x="175" y="421"/>
                  </a:lnTo>
                  <a:lnTo>
                    <a:pt x="185" y="422"/>
                  </a:lnTo>
                  <a:lnTo>
                    <a:pt x="195" y="422"/>
                  </a:lnTo>
                  <a:lnTo>
                    <a:pt x="205" y="422"/>
                  </a:lnTo>
                  <a:lnTo>
                    <a:pt x="214" y="422"/>
                  </a:lnTo>
                  <a:lnTo>
                    <a:pt x="225" y="421"/>
                  </a:lnTo>
                  <a:lnTo>
                    <a:pt x="235" y="419"/>
                  </a:lnTo>
                  <a:lnTo>
                    <a:pt x="245" y="418"/>
                  </a:lnTo>
                  <a:lnTo>
                    <a:pt x="255" y="415"/>
                  </a:lnTo>
                  <a:lnTo>
                    <a:pt x="265" y="411"/>
                  </a:lnTo>
                  <a:lnTo>
                    <a:pt x="275" y="408"/>
                  </a:lnTo>
                  <a:lnTo>
                    <a:pt x="285" y="403"/>
                  </a:lnTo>
                  <a:lnTo>
                    <a:pt x="295" y="398"/>
                  </a:lnTo>
                  <a:lnTo>
                    <a:pt x="305" y="392"/>
                  </a:lnTo>
                  <a:lnTo>
                    <a:pt x="314" y="387"/>
                  </a:lnTo>
                  <a:lnTo>
                    <a:pt x="323" y="381"/>
                  </a:lnTo>
                  <a:lnTo>
                    <a:pt x="331" y="376"/>
                  </a:lnTo>
                  <a:lnTo>
                    <a:pt x="339" y="370"/>
                  </a:lnTo>
                  <a:lnTo>
                    <a:pt x="346" y="364"/>
                  </a:lnTo>
                  <a:lnTo>
                    <a:pt x="353" y="357"/>
                  </a:lnTo>
                  <a:lnTo>
                    <a:pt x="360" y="351"/>
                  </a:lnTo>
                  <a:lnTo>
                    <a:pt x="366" y="345"/>
                  </a:lnTo>
                  <a:lnTo>
                    <a:pt x="372" y="338"/>
                  </a:lnTo>
                  <a:lnTo>
                    <a:pt x="377" y="331"/>
                  </a:lnTo>
                  <a:lnTo>
                    <a:pt x="383" y="324"/>
                  </a:lnTo>
                  <a:lnTo>
                    <a:pt x="387" y="317"/>
                  </a:lnTo>
                  <a:lnTo>
                    <a:pt x="392" y="310"/>
                  </a:lnTo>
                  <a:lnTo>
                    <a:pt x="396" y="303"/>
                  </a:lnTo>
                  <a:lnTo>
                    <a:pt x="400" y="295"/>
                  </a:lnTo>
                  <a:lnTo>
                    <a:pt x="403" y="287"/>
                  </a:lnTo>
                  <a:lnTo>
                    <a:pt x="406" y="279"/>
                  </a:lnTo>
                  <a:lnTo>
                    <a:pt x="409" y="271"/>
                  </a:lnTo>
                  <a:lnTo>
                    <a:pt x="411" y="263"/>
                  </a:lnTo>
                  <a:lnTo>
                    <a:pt x="413" y="255"/>
                  </a:lnTo>
                  <a:lnTo>
                    <a:pt x="414" y="246"/>
                  </a:lnTo>
                  <a:lnTo>
                    <a:pt x="415" y="238"/>
                  </a:lnTo>
                  <a:lnTo>
                    <a:pt x="416" y="229"/>
                  </a:lnTo>
                  <a:lnTo>
                    <a:pt x="417" y="220"/>
                  </a:lnTo>
                  <a:lnTo>
                    <a:pt x="417" y="211"/>
                  </a:lnTo>
                  <a:lnTo>
                    <a:pt x="416" y="202"/>
                  </a:lnTo>
                  <a:lnTo>
                    <a:pt x="415" y="193"/>
                  </a:lnTo>
                  <a:lnTo>
                    <a:pt x="414" y="184"/>
                  </a:lnTo>
                  <a:lnTo>
                    <a:pt x="413" y="174"/>
                  </a:lnTo>
                  <a:lnTo>
                    <a:pt x="411" y="164"/>
                  </a:lnTo>
                  <a:lnTo>
                    <a:pt x="409" y="155"/>
                  </a:lnTo>
                  <a:lnTo>
                    <a:pt x="406" y="145"/>
                  </a:lnTo>
                  <a:lnTo>
                    <a:pt x="382" y="143"/>
                  </a:lnTo>
                  <a:lnTo>
                    <a:pt x="384" y="149"/>
                  </a:lnTo>
                  <a:lnTo>
                    <a:pt x="386" y="156"/>
                  </a:lnTo>
                  <a:lnTo>
                    <a:pt x="387" y="163"/>
                  </a:lnTo>
                  <a:lnTo>
                    <a:pt x="389" y="169"/>
                  </a:lnTo>
                  <a:lnTo>
                    <a:pt x="390" y="176"/>
                  </a:lnTo>
                  <a:lnTo>
                    <a:pt x="391" y="183"/>
                  </a:lnTo>
                  <a:lnTo>
                    <a:pt x="392" y="190"/>
                  </a:lnTo>
                  <a:lnTo>
                    <a:pt x="392" y="197"/>
                  </a:lnTo>
                  <a:lnTo>
                    <a:pt x="393" y="204"/>
                  </a:lnTo>
                  <a:lnTo>
                    <a:pt x="393" y="211"/>
                  </a:lnTo>
                  <a:lnTo>
                    <a:pt x="393" y="218"/>
                  </a:lnTo>
                  <a:lnTo>
                    <a:pt x="393" y="225"/>
                  </a:lnTo>
                  <a:lnTo>
                    <a:pt x="392" y="232"/>
                  </a:lnTo>
                  <a:lnTo>
                    <a:pt x="391" y="239"/>
                  </a:lnTo>
                  <a:lnTo>
                    <a:pt x="391" y="246"/>
                  </a:lnTo>
                  <a:lnTo>
                    <a:pt x="389" y="253"/>
                  </a:lnTo>
                  <a:lnTo>
                    <a:pt x="388" y="259"/>
                  </a:lnTo>
                  <a:lnTo>
                    <a:pt x="386" y="266"/>
                  </a:lnTo>
                  <a:lnTo>
                    <a:pt x="384" y="272"/>
                  </a:lnTo>
                  <a:lnTo>
                    <a:pt x="382" y="279"/>
                  </a:lnTo>
                  <a:lnTo>
                    <a:pt x="379" y="285"/>
                  </a:lnTo>
                  <a:lnTo>
                    <a:pt x="376" y="291"/>
                  </a:lnTo>
                  <a:lnTo>
                    <a:pt x="373" y="297"/>
                  </a:lnTo>
                  <a:lnTo>
                    <a:pt x="370" y="303"/>
                  </a:lnTo>
                  <a:lnTo>
                    <a:pt x="366" y="308"/>
                  </a:lnTo>
                  <a:lnTo>
                    <a:pt x="362" y="314"/>
                  </a:lnTo>
                  <a:lnTo>
                    <a:pt x="357" y="319"/>
                  </a:lnTo>
                  <a:lnTo>
                    <a:pt x="352" y="324"/>
                  </a:lnTo>
                  <a:lnTo>
                    <a:pt x="348" y="328"/>
                  </a:lnTo>
                  <a:lnTo>
                    <a:pt x="342" y="333"/>
                  </a:lnTo>
                  <a:lnTo>
                    <a:pt x="336" y="337"/>
                  </a:lnTo>
                  <a:lnTo>
                    <a:pt x="330" y="341"/>
                  </a:lnTo>
                  <a:lnTo>
                    <a:pt x="322" y="345"/>
                  </a:lnTo>
                  <a:lnTo>
                    <a:pt x="314" y="349"/>
                  </a:lnTo>
                  <a:lnTo>
                    <a:pt x="306" y="353"/>
                  </a:lnTo>
                  <a:lnTo>
                    <a:pt x="298" y="355"/>
                  </a:lnTo>
                  <a:lnTo>
                    <a:pt x="290" y="357"/>
                  </a:lnTo>
                  <a:lnTo>
                    <a:pt x="282" y="358"/>
                  </a:lnTo>
                  <a:lnTo>
                    <a:pt x="275" y="360"/>
                  </a:lnTo>
                  <a:lnTo>
                    <a:pt x="267" y="360"/>
                  </a:lnTo>
                  <a:lnTo>
                    <a:pt x="260" y="359"/>
                  </a:lnTo>
                  <a:lnTo>
                    <a:pt x="253" y="358"/>
                  </a:lnTo>
                  <a:lnTo>
                    <a:pt x="246" y="357"/>
                  </a:lnTo>
                  <a:lnTo>
                    <a:pt x="239" y="355"/>
                  </a:lnTo>
                  <a:lnTo>
                    <a:pt x="233" y="353"/>
                  </a:lnTo>
                  <a:lnTo>
                    <a:pt x="226" y="350"/>
                  </a:lnTo>
                  <a:lnTo>
                    <a:pt x="220" y="347"/>
                  </a:lnTo>
                  <a:lnTo>
                    <a:pt x="214" y="344"/>
                  </a:lnTo>
                  <a:lnTo>
                    <a:pt x="208" y="340"/>
                  </a:lnTo>
                  <a:lnTo>
                    <a:pt x="202" y="336"/>
                  </a:lnTo>
                  <a:lnTo>
                    <a:pt x="196" y="331"/>
                  </a:lnTo>
                  <a:lnTo>
                    <a:pt x="191" y="326"/>
                  </a:lnTo>
                  <a:lnTo>
                    <a:pt x="185" y="322"/>
                  </a:lnTo>
                  <a:lnTo>
                    <a:pt x="180" y="316"/>
                  </a:lnTo>
                  <a:lnTo>
                    <a:pt x="175" y="310"/>
                  </a:lnTo>
                  <a:lnTo>
                    <a:pt x="170" y="305"/>
                  </a:lnTo>
                  <a:lnTo>
                    <a:pt x="165" y="299"/>
                  </a:lnTo>
                  <a:lnTo>
                    <a:pt x="160" y="293"/>
                  </a:lnTo>
                  <a:lnTo>
                    <a:pt x="156" y="287"/>
                  </a:lnTo>
                  <a:lnTo>
                    <a:pt x="151" y="280"/>
                  </a:lnTo>
                  <a:lnTo>
                    <a:pt x="147" y="273"/>
                  </a:lnTo>
                  <a:lnTo>
                    <a:pt x="143" y="267"/>
                  </a:lnTo>
                  <a:lnTo>
                    <a:pt x="138" y="260"/>
                  </a:lnTo>
                  <a:lnTo>
                    <a:pt x="135" y="254"/>
                  </a:lnTo>
                  <a:lnTo>
                    <a:pt x="114" y="216"/>
                  </a:lnTo>
                  <a:lnTo>
                    <a:pt x="351" y="77"/>
                  </a:lnTo>
                  <a:lnTo>
                    <a:pt x="102" y="195"/>
                  </a:lnTo>
                  <a:lnTo>
                    <a:pt x="100" y="191"/>
                  </a:lnTo>
                  <a:lnTo>
                    <a:pt x="98" y="187"/>
                  </a:lnTo>
                  <a:lnTo>
                    <a:pt x="96" y="183"/>
                  </a:lnTo>
                  <a:lnTo>
                    <a:pt x="94" y="178"/>
                  </a:lnTo>
                  <a:lnTo>
                    <a:pt x="92" y="174"/>
                  </a:lnTo>
                  <a:lnTo>
                    <a:pt x="90" y="169"/>
                  </a:lnTo>
                  <a:lnTo>
                    <a:pt x="88" y="164"/>
                  </a:lnTo>
                  <a:lnTo>
                    <a:pt x="86" y="160"/>
                  </a:lnTo>
                  <a:lnTo>
                    <a:pt x="84" y="156"/>
                  </a:lnTo>
                  <a:lnTo>
                    <a:pt x="83" y="151"/>
                  </a:lnTo>
                  <a:lnTo>
                    <a:pt x="81" y="146"/>
                  </a:lnTo>
                  <a:lnTo>
                    <a:pt x="80" y="141"/>
                  </a:lnTo>
                  <a:lnTo>
                    <a:pt x="78" y="136"/>
                  </a:lnTo>
                  <a:lnTo>
                    <a:pt x="78" y="132"/>
                  </a:lnTo>
                  <a:lnTo>
                    <a:pt x="77" y="127"/>
                  </a:lnTo>
                  <a:lnTo>
                    <a:pt x="76" y="122"/>
                  </a:lnTo>
                  <a:lnTo>
                    <a:pt x="76" y="117"/>
                  </a:lnTo>
                  <a:lnTo>
                    <a:pt x="76" y="113"/>
                  </a:lnTo>
                  <a:lnTo>
                    <a:pt x="76" y="108"/>
                  </a:lnTo>
                  <a:lnTo>
                    <a:pt x="76" y="104"/>
                  </a:lnTo>
                  <a:lnTo>
                    <a:pt x="78" y="99"/>
                  </a:lnTo>
                  <a:lnTo>
                    <a:pt x="79" y="95"/>
                  </a:lnTo>
                  <a:lnTo>
                    <a:pt x="80" y="90"/>
                  </a:lnTo>
                  <a:lnTo>
                    <a:pt x="82" y="86"/>
                  </a:lnTo>
                  <a:lnTo>
                    <a:pt x="84" y="81"/>
                  </a:lnTo>
                  <a:lnTo>
                    <a:pt x="87" y="77"/>
                  </a:lnTo>
                  <a:lnTo>
                    <a:pt x="90" y="73"/>
                  </a:lnTo>
                  <a:lnTo>
                    <a:pt x="93" y="70"/>
                  </a:lnTo>
                  <a:lnTo>
                    <a:pt x="97" y="66"/>
                  </a:lnTo>
                  <a:lnTo>
                    <a:pt x="101" y="62"/>
                  </a:lnTo>
                  <a:lnTo>
                    <a:pt x="106" y="58"/>
                  </a:lnTo>
                  <a:lnTo>
                    <a:pt x="111" y="55"/>
                  </a:lnTo>
                  <a:lnTo>
                    <a:pt x="117" y="52"/>
                  </a:lnTo>
                  <a:lnTo>
                    <a:pt x="122" y="50"/>
                  </a:lnTo>
                  <a:lnTo>
                    <a:pt x="127" y="48"/>
                  </a:lnTo>
                  <a:lnTo>
                    <a:pt x="132" y="46"/>
                  </a:lnTo>
                  <a:lnTo>
                    <a:pt x="137" y="45"/>
                  </a:lnTo>
                  <a:lnTo>
                    <a:pt x="142" y="44"/>
                  </a:lnTo>
                  <a:lnTo>
                    <a:pt x="147" y="44"/>
                  </a:lnTo>
                  <a:lnTo>
                    <a:pt x="152" y="44"/>
                  </a:lnTo>
                  <a:lnTo>
                    <a:pt x="156" y="45"/>
                  </a:lnTo>
                  <a:lnTo>
                    <a:pt x="161" y="46"/>
                  </a:lnTo>
                  <a:lnTo>
                    <a:pt x="165" y="47"/>
                  </a:lnTo>
                  <a:lnTo>
                    <a:pt x="169" y="49"/>
                  </a:lnTo>
                  <a:lnTo>
                    <a:pt x="173" y="51"/>
                  </a:lnTo>
                  <a:lnTo>
                    <a:pt x="178" y="53"/>
                  </a:lnTo>
                  <a:lnTo>
                    <a:pt x="181" y="55"/>
                  </a:lnTo>
                  <a:lnTo>
                    <a:pt x="185" y="58"/>
                  </a:lnTo>
                  <a:lnTo>
                    <a:pt x="189" y="61"/>
                  </a:lnTo>
                  <a:lnTo>
                    <a:pt x="193" y="64"/>
                  </a:lnTo>
                  <a:lnTo>
                    <a:pt x="196" y="67"/>
                  </a:lnTo>
                  <a:lnTo>
                    <a:pt x="200" y="70"/>
                  </a:lnTo>
                  <a:lnTo>
                    <a:pt x="203" y="74"/>
                  </a:lnTo>
                  <a:lnTo>
                    <a:pt x="207" y="77"/>
                  </a:lnTo>
                  <a:lnTo>
                    <a:pt x="210" y="81"/>
                  </a:lnTo>
                  <a:lnTo>
                    <a:pt x="213" y="85"/>
                  </a:lnTo>
                  <a:lnTo>
                    <a:pt x="216" y="89"/>
                  </a:lnTo>
                  <a:lnTo>
                    <a:pt x="219" y="93"/>
                  </a:lnTo>
                  <a:lnTo>
                    <a:pt x="222" y="97"/>
                  </a:lnTo>
                  <a:lnTo>
                    <a:pt x="224" y="101"/>
                  </a:lnTo>
                  <a:lnTo>
                    <a:pt x="227" y="105"/>
                  </a:lnTo>
                  <a:lnTo>
                    <a:pt x="230" y="109"/>
                  </a:lnTo>
                  <a:lnTo>
                    <a:pt x="232" y="113"/>
                  </a:lnTo>
                  <a:lnTo>
                    <a:pt x="235" y="117"/>
                  </a:lnTo>
                  <a:lnTo>
                    <a:pt x="102" y="195"/>
                  </a:lnTo>
                  <a:lnTo>
                    <a:pt x="351" y="77"/>
                  </a:lnTo>
                </a:path>
              </a:pathLst>
            </a:custGeom>
            <a:grpFill/>
            <a:ln w="12699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Title 20">
            <a:extLst>
              <a:ext uri="{FF2B5EF4-FFF2-40B4-BE49-F238E27FC236}">
                <a16:creationId xmlns:a16="http://schemas.microsoft.com/office/drawing/2014/main" id="{D0F7B231-42BD-4CA5-8F69-0BDCF7C3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316" y="44624"/>
            <a:ext cx="8436351" cy="133350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RACI – A practical and pragmatic tool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to help clarify roles and responsibilities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558" name="Text Box 4">
            <a:extLst>
              <a:ext uri="{FF2B5EF4-FFF2-40B4-BE49-F238E27FC236}">
                <a16:creationId xmlns:a16="http://schemas.microsoft.com/office/drawing/2014/main" id="{784D46D9-080B-440C-AD8C-8CB5D6DBB6F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919288" y="1484313"/>
            <a:ext cx="4610100" cy="5372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54000" rIns="54000" bIns="54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endParaRPr lang="en-US" altLang="en-US" sz="1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“Doers” who act on or implement decisions.  The degree of responsibility is determined by the person who is accountable.  There can be more than one responsible person.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i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Accountable</a:t>
            </a:r>
            <a:endParaRPr lang="en-US" altLang="en-US" sz="1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buck stops here” because this person is uniquely accountable and has power of veto.  There can only be one accountable person in each row.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i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Consulted</a:t>
            </a:r>
            <a:endParaRPr lang="en-US" altLang="en-US" sz="1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person is “in the loop” and should be consulted prior to decisions or actions.  Two-way communication.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b="1" i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endParaRPr lang="en-GB" altLang="en-US" sz="1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person needs to know about decisions or actions on an “FYI” basis after the fact.  One-way communication. 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6ED182E3-EA9E-49D9-82E0-BAD9C67AE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6" y="1622426"/>
            <a:ext cx="3940175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77981A-96F2-4550-B8BD-5B318011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GB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Group Exercise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28017-222C-4C2F-BB1E-9EAA8DD0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377769" cy="6080759"/>
          </a:xfrm>
        </p:spPr>
        <p:txBody>
          <a:bodyPr rtlCol="0" anchor="ctr">
            <a:normAutofit/>
          </a:bodyPr>
          <a:lstStyle/>
          <a:p>
            <a:pPr marL="0" indent="0">
              <a:buNone/>
              <a:defRPr/>
            </a:pPr>
            <a:r>
              <a:rPr lang="en-GB" dirty="0"/>
              <a:t>In your groups, make introductions and then identify a thorny issue, preferably live, and think about:</a:t>
            </a:r>
          </a:p>
          <a:p>
            <a:pPr>
              <a:defRPr/>
            </a:pPr>
            <a:r>
              <a:rPr lang="en-GB" dirty="0"/>
              <a:t>What is the responsibility of each role in respect of this issue?</a:t>
            </a:r>
          </a:p>
          <a:p>
            <a:pPr>
              <a:defRPr/>
            </a:pPr>
            <a:r>
              <a:rPr lang="en-GB" dirty="0"/>
              <a:t>What is your authority to act?</a:t>
            </a:r>
          </a:p>
          <a:p>
            <a:pPr>
              <a:defRPr/>
            </a:pPr>
            <a:r>
              <a:rPr lang="en-GB" dirty="0"/>
              <a:t>Who is accountable?</a:t>
            </a:r>
          </a:p>
          <a:p>
            <a:pPr>
              <a:defRPr/>
            </a:pPr>
            <a:r>
              <a:rPr lang="en-GB" dirty="0"/>
              <a:t>How will you work together in this scenario</a:t>
            </a:r>
          </a:p>
          <a:p>
            <a:pPr>
              <a:defRPr/>
            </a:pPr>
            <a:r>
              <a:rPr lang="en-GB" dirty="0"/>
              <a:t>What would your role be? </a:t>
            </a:r>
          </a:p>
          <a:p>
            <a:pPr>
              <a:defRPr/>
            </a:pPr>
            <a:r>
              <a:rPr lang="en-GB" dirty="0"/>
              <a:t>If, e.g., you were looking at flow, do you understand what your role is in relation to each other?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FDB9-4258-471F-9F46-6E667ABF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/>
              <a:t>Issues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E3623E3-C2BF-48A8-8794-3C066F8B0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someone have too much responsibility?  Delegate to a more appropriate role or use as a development opportunity for others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someone not performing?  Use the tool to hold a conversation to introduce the subject and resolve this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(informally if appropriate) at the beginning of a project to give clarity from the start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Highlights who else needs to be involved.  Accountability without authority is problematic in the extreme</a:t>
            </a:r>
          </a:p>
        </p:txBody>
      </p:sp>
    </p:spTree>
    <p:extLst>
      <p:ext uri="{BB962C8B-B14F-4D97-AF65-F5344CB8AC3E}">
        <p14:creationId xmlns:p14="http://schemas.microsoft.com/office/powerpoint/2010/main" val="226343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17640-4FE1-4825-9CDE-A1DC4386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Further reflection</a:t>
            </a:r>
          </a:p>
        </p:txBody>
      </p:sp>
      <p:graphicFrame>
        <p:nvGraphicFramePr>
          <p:cNvPr id="26631" name="Content Placeholder 2">
            <a:extLst>
              <a:ext uri="{FF2B5EF4-FFF2-40B4-BE49-F238E27FC236}">
                <a16:creationId xmlns:a16="http://schemas.microsoft.com/office/drawing/2014/main" id="{59C64381-864A-4B41-A012-46AC5A2044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34833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close up of a stool&#10;&#10;Description automatically generated">
            <a:extLst>
              <a:ext uri="{FF2B5EF4-FFF2-40B4-BE49-F238E27FC236}">
                <a16:creationId xmlns:a16="http://schemas.microsoft.com/office/drawing/2014/main" id="{C23D81A2-A4E1-4CF6-A48D-A4CC2B4F1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274" y="643467"/>
            <a:ext cx="511145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1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furniture, table&#10;&#10;Description automatically generated">
            <a:extLst>
              <a:ext uri="{FF2B5EF4-FFF2-40B4-BE49-F238E27FC236}">
                <a16:creationId xmlns:a16="http://schemas.microsoft.com/office/drawing/2014/main" id="{917089B2-7525-419D-A491-1BF90AD3C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145" y="550506"/>
            <a:ext cx="6133156" cy="57569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295C96-0BD1-4643-A2E8-3703A687DF92}"/>
              </a:ext>
            </a:extLst>
          </p:cNvPr>
          <p:cNvSpPr txBox="1"/>
          <p:nvPr/>
        </p:nvSpPr>
        <p:spPr>
          <a:xfrm rot="3242275">
            <a:off x="5907018" y="2803356"/>
            <a:ext cx="3645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Responsibility</a:t>
            </a:r>
            <a:endParaRPr lang="en-GB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8BBB48-955A-4738-B25F-B494180D590B}"/>
              </a:ext>
            </a:extLst>
          </p:cNvPr>
          <p:cNvSpPr txBox="1"/>
          <p:nvPr/>
        </p:nvSpPr>
        <p:spPr>
          <a:xfrm rot="4233759">
            <a:off x="4392025" y="3655362"/>
            <a:ext cx="3724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Accountability</a:t>
            </a:r>
            <a:endParaRPr lang="en-GB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B7A8A-EC21-45F9-9096-E4C67A0EBC57}"/>
              </a:ext>
            </a:extLst>
          </p:cNvPr>
          <p:cNvSpPr txBox="1"/>
          <p:nvPr/>
        </p:nvSpPr>
        <p:spPr>
          <a:xfrm rot="21387586">
            <a:off x="3309632" y="4867805"/>
            <a:ext cx="3724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Authority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2199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ED84-9AF9-481E-96F0-103C4C1D7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n-GB" b="1"/>
              <a:t>Definitions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69A7-3C23-4063-B2A9-F6F5BDEE8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en-GB" sz="2400" dirty="0"/>
              <a:t>Responsible</a:t>
            </a:r>
          </a:p>
          <a:p>
            <a:pPr>
              <a:defRPr/>
            </a:pPr>
            <a:r>
              <a:rPr lang="en-GB" sz="2400" dirty="0"/>
              <a:t>Authority and</a:t>
            </a:r>
          </a:p>
          <a:p>
            <a:pPr>
              <a:defRPr/>
            </a:pPr>
            <a:r>
              <a:rPr lang="en-GB" sz="2400" dirty="0"/>
              <a:t>Accountable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1D11E4FD-58EE-4DF2-97CB-78FD0E0FE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58B1-29A5-42CF-8417-8832DA32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4499D-09B8-478F-93FC-DC21DDF76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Responsible - having an obligation to do something . . . as part of one’s job or role</a:t>
            </a:r>
            <a:endParaRPr lang="en-GB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Authority - the power or right to give orders, make decisions and enforce obedience</a:t>
            </a:r>
            <a:endParaRPr lang="en-GB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Accountable - a person required or expected to justify decisions / actions</a:t>
            </a:r>
          </a:p>
        </p:txBody>
      </p:sp>
    </p:spTree>
    <p:extLst>
      <p:ext uri="{BB962C8B-B14F-4D97-AF65-F5344CB8AC3E}">
        <p14:creationId xmlns:p14="http://schemas.microsoft.com/office/powerpoint/2010/main" val="201982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Line 6">
            <a:extLst>
              <a:ext uri="{FF2B5EF4-FFF2-40B4-BE49-F238E27FC236}">
                <a16:creationId xmlns:a16="http://schemas.microsoft.com/office/drawing/2014/main" id="{15DF6D58-C870-4770-B3F1-3D7EEFB69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0062" y="1313168"/>
            <a:ext cx="0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1150B1F2-4472-467A-B963-F611A1D6C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959" y="2633735"/>
            <a:ext cx="0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1936FA72-4D58-47C9-8D0F-B3173344D8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859" y="3147315"/>
            <a:ext cx="0" cy="2376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EACBDF7C-BD07-4E1E-8747-A08602FE4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099" y="855207"/>
            <a:ext cx="2988000" cy="828000"/>
          </a:xfrm>
          <a:prstGeom prst="rect">
            <a:avLst/>
          </a:prstGeom>
          <a:ln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</a:rPr>
              <a:t>RESPONSIBILITY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36560618-0BA4-4B18-8085-192792BC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125" y="2295069"/>
            <a:ext cx="2988000" cy="8280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</a:rPr>
              <a:t>ALLOCATED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9A808411-1168-4DDE-A5B2-086034371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363" y="3734932"/>
            <a:ext cx="2988000" cy="8280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</a:rPr>
              <a:t>PAUSE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9C8581DB-A4EE-4FA6-BB66-526C129EA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638" y="5174794"/>
            <a:ext cx="2988000" cy="8280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</a:rPr>
              <a:t>ACCEPTED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Rectangle 7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72" name="Picture 7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DD9EFAC7-01A7-4BAE-ADCB-AF2F76D31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GB" sz="400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Responsibility </a:t>
            </a:r>
          </a:p>
        </p:txBody>
      </p:sp>
      <p:graphicFrame>
        <p:nvGraphicFramePr>
          <p:cNvPr id="15367" name="Rectangle 3">
            <a:extLst>
              <a:ext uri="{FF2B5EF4-FFF2-40B4-BE49-F238E27FC236}">
                <a16:creationId xmlns:a16="http://schemas.microsoft.com/office/drawing/2014/main" id="{064D4EF9-E8B2-4694-9C68-95632A662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27665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50A1C0E0-8A67-418C-AA9B-86A8B7BA4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GB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Authority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Rectangle 3">
            <a:extLst>
              <a:ext uri="{FF2B5EF4-FFF2-40B4-BE49-F238E27FC236}">
                <a16:creationId xmlns:a16="http://schemas.microsoft.com/office/drawing/2014/main" id="{84A6BCF3-9AF5-4F62-AE7F-27BD681B1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570365"/>
            <a:ext cx="6377769" cy="4930246"/>
          </a:xfrm>
        </p:spPr>
        <p:txBody>
          <a:bodyPr anchor="ctr">
            <a:noAutofit/>
          </a:bodyPr>
          <a:lstStyle/>
          <a:p>
            <a:pPr eaLnBrk="1" hangingPunct="1">
              <a:buFontTx/>
              <a:buNone/>
            </a:pPr>
            <a:r>
              <a:rPr lang="en-GB" altLang="en-US" sz="2400" dirty="0"/>
              <a:t>Right to act in areas where one is given and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accepts responsibility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  <a:p>
            <a:pPr eaLnBrk="1" hangingPunct="1">
              <a:buFontTx/>
              <a:buNone/>
            </a:pPr>
            <a:r>
              <a:rPr lang="en-GB" altLang="en-US" sz="2400" b="1" dirty="0"/>
              <a:t>Levels of authority</a:t>
            </a:r>
            <a:r>
              <a:rPr lang="en-GB" altLang="en-US" sz="2400" dirty="0"/>
              <a:t>:</a:t>
            </a:r>
          </a:p>
          <a:p>
            <a:pPr eaLnBrk="1" hangingPunct="1">
              <a:buFontTx/>
              <a:buNone/>
            </a:pPr>
            <a:r>
              <a:rPr lang="en-GB" altLang="en-US" sz="2400" b="1" dirty="0"/>
              <a:t>Level 1</a:t>
            </a:r>
            <a:r>
              <a:rPr lang="en-GB" altLang="en-US" sz="2400" dirty="0"/>
              <a:t>: Data/information/idea gathering</a:t>
            </a:r>
          </a:p>
          <a:p>
            <a:pPr eaLnBrk="1" hangingPunct="1">
              <a:buFontTx/>
              <a:buNone/>
            </a:pPr>
            <a:r>
              <a:rPr lang="en-GB" altLang="en-US" sz="2400" b="1" dirty="0"/>
              <a:t>Level 2</a:t>
            </a:r>
            <a:r>
              <a:rPr lang="en-GB" altLang="en-US" sz="2400" dirty="0"/>
              <a:t>: Data/information/idea gathering + 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              recommendations</a:t>
            </a:r>
          </a:p>
          <a:p>
            <a:pPr eaLnBrk="1" hangingPunct="1">
              <a:buFontTx/>
              <a:buNone/>
            </a:pPr>
            <a:r>
              <a:rPr lang="en-GB" altLang="en-US" sz="2400" b="1" dirty="0"/>
              <a:t>Level 3</a:t>
            </a:r>
            <a:r>
              <a:rPr lang="en-GB" altLang="en-US" sz="2400" dirty="0"/>
              <a:t>: Data/information/idea gathering +  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		   recommendations (Pause to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		   communicate, clarify or negotiate) + Act</a:t>
            </a:r>
          </a:p>
          <a:p>
            <a:pPr eaLnBrk="1" hangingPunct="1">
              <a:buFontTx/>
              <a:buNone/>
            </a:pPr>
            <a:r>
              <a:rPr lang="en-GB" altLang="en-US" sz="2400" b="1" dirty="0"/>
              <a:t>Level 4</a:t>
            </a:r>
            <a:r>
              <a:rPr lang="en-GB" altLang="en-US" sz="2400" dirty="0"/>
              <a:t>: Act and inform others after taking action – full 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              authority to act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  <a:p>
            <a:pPr eaLnBrk="1" hangingPunct="1"/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AD90E2B-098B-4209-80EC-CD40F6267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4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Accountability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27F8D2C-7401-40B6-9964-A786DD7DE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GB" altLang="en-US" sz="3200" dirty="0"/>
              <a:t>Reflecting on actions and decisions</a:t>
            </a:r>
          </a:p>
          <a:p>
            <a:pPr eaLnBrk="1" hangingPunct="1"/>
            <a:r>
              <a:rPr lang="en-GB" altLang="en-US" sz="3200" dirty="0"/>
              <a:t>Evaluating effectiveness</a:t>
            </a:r>
          </a:p>
          <a:p>
            <a:pPr eaLnBrk="1" hangingPunct="1"/>
            <a:r>
              <a:rPr lang="en-GB" altLang="en-US" sz="3200" dirty="0"/>
              <a:t>Directing future efforts</a:t>
            </a:r>
          </a:p>
          <a:p>
            <a:pPr eaLnBrk="1" hangingPunct="1"/>
            <a:r>
              <a:rPr lang="en-GB" altLang="en-US" sz="3200" dirty="0"/>
              <a:t>Promoting learning</a:t>
            </a:r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effield HCP Powerpoint Template" id="{B243435F-3E58-4FB9-A222-79FA00D3197D}" vid="{DBFDF638-FE68-451E-8477-CB85EEE7BB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575</Words>
  <Application>Microsoft Office PowerPoint</Application>
  <PresentationFormat>Widescreen</PresentationFormat>
  <Paragraphs>90</Paragraphs>
  <Slides>14</Slides>
  <Notes>6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  <vt:lpstr>Definitions</vt:lpstr>
      <vt:lpstr>Definitions</vt:lpstr>
      <vt:lpstr>PowerPoint Presentation</vt:lpstr>
      <vt:lpstr>Responsibility </vt:lpstr>
      <vt:lpstr>Authority</vt:lpstr>
      <vt:lpstr>Accountability </vt:lpstr>
      <vt:lpstr>Introduction to RACI</vt:lpstr>
      <vt:lpstr>RACI – A practical and pragmatic tool to help clarify roles and responsibilities</vt:lpstr>
      <vt:lpstr>Group Exercise</vt:lpstr>
      <vt:lpstr>Issues</vt:lpstr>
      <vt:lpstr>Further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Blair</dc:creator>
  <cp:lastModifiedBy>BLAIR, Maggie (NHS SHEFFIELD CCG)</cp:lastModifiedBy>
  <cp:revision>7</cp:revision>
  <dcterms:created xsi:type="dcterms:W3CDTF">2019-03-01T11:06:46Z</dcterms:created>
  <dcterms:modified xsi:type="dcterms:W3CDTF">2022-01-18T13:43:44Z</dcterms:modified>
</cp:coreProperties>
</file>